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39.xml" ContentType="application/vnd.openxmlformats-officedocument.presentationml.tags+xml"/>
  <Override PartName="/ppt/notesSlides/notesSlide7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7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2.xml" ContentType="application/vnd.openxmlformats-officedocument.presentationml.notesSlide+xml"/>
  <Override PartName="/ppt/tags/tag59.xml" ContentType="application/vnd.openxmlformats-officedocument.presentationml.tags+xml"/>
  <Override PartName="/ppt/notesSlides/notesSlide83.xml" ContentType="application/vnd.openxmlformats-officedocument.presentationml.notesSlide+xml"/>
  <Override PartName="/ppt/tags/tag60.xml" ContentType="application/vnd.openxmlformats-officedocument.presentationml.tags+xml"/>
  <Override PartName="/ppt/notesSlides/notesSlide8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5.xml" ContentType="application/vnd.openxmlformats-officedocument.presentationml.notesSlide+xml"/>
  <Override PartName="/ppt/tags/tag69.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761" r:id="rId9"/>
    <p:sldMasterId id="2147483790" r:id="rId10"/>
    <p:sldMasterId id="2147483803" r:id="rId11"/>
    <p:sldMasterId id="2147483815" r:id="rId12"/>
    <p:sldMasterId id="2147483827" r:id="rId13"/>
    <p:sldMasterId id="2147483849" r:id="rId14"/>
  </p:sldMasterIdLst>
  <p:notesMasterIdLst>
    <p:notesMasterId r:id="rId191"/>
  </p:notesMasterIdLst>
  <p:sldIdLst>
    <p:sldId id="256" r:id="rId15"/>
    <p:sldId id="814" r:id="rId16"/>
    <p:sldId id="705" r:id="rId17"/>
    <p:sldId id="813" r:id="rId18"/>
    <p:sldId id="815" r:id="rId19"/>
    <p:sldId id="576" r:id="rId20"/>
    <p:sldId id="544" r:id="rId21"/>
    <p:sldId id="546" r:id="rId22"/>
    <p:sldId id="547" r:id="rId23"/>
    <p:sldId id="632" r:id="rId24"/>
    <p:sldId id="828" r:id="rId25"/>
    <p:sldId id="548" r:id="rId26"/>
    <p:sldId id="622" r:id="rId27"/>
    <p:sldId id="624" r:id="rId28"/>
    <p:sldId id="625" r:id="rId29"/>
    <p:sldId id="623" r:id="rId30"/>
    <p:sldId id="627" r:id="rId31"/>
    <p:sldId id="628" r:id="rId32"/>
    <p:sldId id="803" r:id="rId33"/>
    <p:sldId id="629" r:id="rId34"/>
    <p:sldId id="703" r:id="rId35"/>
    <p:sldId id="704" r:id="rId36"/>
    <p:sldId id="571" r:id="rId37"/>
    <p:sldId id="553" r:id="rId38"/>
    <p:sldId id="786" r:id="rId39"/>
    <p:sldId id="787" r:id="rId40"/>
    <p:sldId id="788" r:id="rId41"/>
    <p:sldId id="789" r:id="rId42"/>
    <p:sldId id="804" r:id="rId43"/>
    <p:sldId id="805" r:id="rId44"/>
    <p:sldId id="806" r:id="rId45"/>
    <p:sldId id="807" r:id="rId46"/>
    <p:sldId id="809" r:id="rId47"/>
    <p:sldId id="796" r:id="rId48"/>
    <p:sldId id="797" r:id="rId49"/>
    <p:sldId id="798" r:id="rId50"/>
    <p:sldId id="801" r:id="rId51"/>
    <p:sldId id="802" r:id="rId52"/>
    <p:sldId id="633" r:id="rId53"/>
    <p:sldId id="637" r:id="rId54"/>
    <p:sldId id="556" r:id="rId55"/>
    <p:sldId id="636" r:id="rId56"/>
    <p:sldId id="635" r:id="rId57"/>
    <p:sldId id="638" r:id="rId58"/>
    <p:sldId id="639" r:id="rId59"/>
    <p:sldId id="557" r:id="rId60"/>
    <p:sldId id="642" r:id="rId61"/>
    <p:sldId id="641" r:id="rId62"/>
    <p:sldId id="558" r:id="rId63"/>
    <p:sldId id="644" r:id="rId64"/>
    <p:sldId id="645" r:id="rId65"/>
    <p:sldId id="560" r:id="rId66"/>
    <p:sldId id="561" r:id="rId67"/>
    <p:sldId id="562" r:id="rId68"/>
    <p:sldId id="646" r:id="rId69"/>
    <p:sldId id="647" r:id="rId70"/>
    <p:sldId id="648" r:id="rId71"/>
    <p:sldId id="564" r:id="rId72"/>
    <p:sldId id="650" r:id="rId73"/>
    <p:sldId id="652" r:id="rId74"/>
    <p:sldId id="649" r:id="rId75"/>
    <p:sldId id="651" r:id="rId76"/>
    <p:sldId id="812" r:id="rId77"/>
    <p:sldId id="709" r:id="rId78"/>
    <p:sldId id="816" r:id="rId79"/>
    <p:sldId id="707" r:id="rId80"/>
    <p:sldId id="708" r:id="rId81"/>
    <p:sldId id="711" r:id="rId82"/>
    <p:sldId id="712" r:id="rId83"/>
    <p:sldId id="713" r:id="rId84"/>
    <p:sldId id="714" r:id="rId85"/>
    <p:sldId id="715" r:id="rId86"/>
    <p:sldId id="716" r:id="rId87"/>
    <p:sldId id="717" r:id="rId88"/>
    <p:sldId id="718" r:id="rId89"/>
    <p:sldId id="719" r:id="rId90"/>
    <p:sldId id="720" r:id="rId91"/>
    <p:sldId id="721" r:id="rId92"/>
    <p:sldId id="722" r:id="rId93"/>
    <p:sldId id="723" r:id="rId94"/>
    <p:sldId id="724" r:id="rId95"/>
    <p:sldId id="725" r:id="rId96"/>
    <p:sldId id="726" r:id="rId97"/>
    <p:sldId id="727" r:id="rId98"/>
    <p:sldId id="728" r:id="rId99"/>
    <p:sldId id="729" r:id="rId100"/>
    <p:sldId id="730" r:id="rId101"/>
    <p:sldId id="731" r:id="rId102"/>
    <p:sldId id="684" r:id="rId103"/>
    <p:sldId id="620" r:id="rId104"/>
    <p:sldId id="653" r:id="rId105"/>
    <p:sldId id="817" r:id="rId106"/>
    <p:sldId id="822" r:id="rId107"/>
    <p:sldId id="820" r:id="rId108"/>
    <p:sldId id="818" r:id="rId109"/>
    <p:sldId id="821" r:id="rId110"/>
    <p:sldId id="732" r:id="rId111"/>
    <p:sldId id="733" r:id="rId112"/>
    <p:sldId id="759" r:id="rId113"/>
    <p:sldId id="760" r:id="rId114"/>
    <p:sldId id="762" r:id="rId115"/>
    <p:sldId id="764" r:id="rId116"/>
    <p:sldId id="734" r:id="rId117"/>
    <p:sldId id="735" r:id="rId118"/>
    <p:sldId id="830" r:id="rId119"/>
    <p:sldId id="763" r:id="rId120"/>
    <p:sldId id="736" r:id="rId121"/>
    <p:sldId id="737" r:id="rId122"/>
    <p:sldId id="738" r:id="rId123"/>
    <p:sldId id="739" r:id="rId124"/>
    <p:sldId id="740" r:id="rId125"/>
    <p:sldId id="741" r:id="rId126"/>
    <p:sldId id="742" r:id="rId127"/>
    <p:sldId id="743" r:id="rId128"/>
    <p:sldId id="744" r:id="rId129"/>
    <p:sldId id="745" r:id="rId130"/>
    <p:sldId id="746" r:id="rId131"/>
    <p:sldId id="747" r:id="rId132"/>
    <p:sldId id="748" r:id="rId133"/>
    <p:sldId id="612" r:id="rId134"/>
    <p:sldId id="617" r:id="rId135"/>
    <p:sldId id="614" r:id="rId136"/>
    <p:sldId id="685" r:id="rId137"/>
    <p:sldId id="823" r:id="rId138"/>
    <p:sldId id="824" r:id="rId139"/>
    <p:sldId id="667" r:id="rId140"/>
    <p:sldId id="661" r:id="rId141"/>
    <p:sldId id="662" r:id="rId142"/>
    <p:sldId id="664" r:id="rId143"/>
    <p:sldId id="665" r:id="rId144"/>
    <p:sldId id="668" r:id="rId145"/>
    <p:sldId id="825" r:id="rId146"/>
    <p:sldId id="826" r:id="rId147"/>
    <p:sldId id="827" r:id="rId148"/>
    <p:sldId id="670" r:id="rId149"/>
    <p:sldId id="671" r:id="rId150"/>
    <p:sldId id="672" r:id="rId151"/>
    <p:sldId id="673" r:id="rId152"/>
    <p:sldId id="674" r:id="rId153"/>
    <p:sldId id="675" r:id="rId154"/>
    <p:sldId id="676" r:id="rId155"/>
    <p:sldId id="677" r:id="rId156"/>
    <p:sldId id="678" r:id="rId157"/>
    <p:sldId id="679" r:id="rId158"/>
    <p:sldId id="680" r:id="rId159"/>
    <p:sldId id="681" r:id="rId160"/>
    <p:sldId id="682" r:id="rId161"/>
    <p:sldId id="683" r:id="rId162"/>
    <p:sldId id="656" r:id="rId163"/>
    <p:sldId id="702" r:id="rId164"/>
    <p:sldId id="689" r:id="rId165"/>
    <p:sldId id="690" r:id="rId166"/>
    <p:sldId id="755" r:id="rId167"/>
    <p:sldId id="831" r:id="rId168"/>
    <p:sldId id="832" r:id="rId169"/>
    <p:sldId id="692" r:id="rId170"/>
    <p:sldId id="693" r:id="rId171"/>
    <p:sldId id="694" r:id="rId172"/>
    <p:sldId id="695" r:id="rId173"/>
    <p:sldId id="696" r:id="rId174"/>
    <p:sldId id="697" r:id="rId175"/>
    <p:sldId id="837" r:id="rId176"/>
    <p:sldId id="833" r:id="rId177"/>
    <p:sldId id="835" r:id="rId178"/>
    <p:sldId id="834" r:id="rId179"/>
    <p:sldId id="836" r:id="rId180"/>
    <p:sldId id="838" r:id="rId181"/>
    <p:sldId id="699" r:id="rId182"/>
    <p:sldId id="700" r:id="rId183"/>
    <p:sldId id="619" r:id="rId184"/>
    <p:sldId id="337" r:id="rId185"/>
    <p:sldId id="496" r:id="rId186"/>
    <p:sldId id="492" r:id="rId187"/>
    <p:sldId id="495" r:id="rId188"/>
    <p:sldId id="573" r:id="rId189"/>
    <p:sldId id="574" r:id="rId19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786"/>
            <p14:sldId id="787"/>
            <p14:sldId id="788"/>
            <p14:sldId id="789"/>
            <p14:sldId id="804"/>
            <p14:sldId id="805"/>
            <p14:sldId id="806"/>
            <p14:sldId id="807"/>
            <p14:sldId id="809"/>
            <p14:sldId id="796"/>
            <p14:sldId id="797"/>
            <p14:sldId id="798"/>
            <p14:sldId id="801"/>
            <p14:sldId id="802"/>
            <p14:sldId id="633"/>
            <p14:sldId id="637"/>
            <p14:sldId id="556"/>
            <p14:sldId id="636"/>
            <p14:sldId id="635"/>
            <p14:sldId id="638"/>
            <p14:sldId id="639"/>
            <p14:sldId id="557"/>
            <p14:sldId id="642"/>
            <p14:sldId id="641"/>
            <p14:sldId id="558"/>
            <p14:sldId id="644"/>
            <p14:sldId id="645"/>
            <p14:sldId id="560"/>
            <p14:sldId id="561"/>
            <p14:sldId id="562"/>
            <p14:sldId id="646"/>
            <p14:sldId id="647"/>
            <p14:sldId id="648"/>
            <p14:sldId id="564"/>
            <p14:sldId id="650"/>
            <p14:sldId id="652"/>
            <p14:sldId id="649"/>
            <p14:sldId id="651"/>
          </p14:sldIdLst>
        </p14:section>
        <p14:section name="Elastic Scale" id="{F04E76DC-2F9D-4705-AF27-FBA89DC72635}">
          <p14:sldIdLst>
            <p14:sldId id="812"/>
            <p14:sldId id="709"/>
            <p14:sldId id="816"/>
            <p14:sldId id="707"/>
            <p14:sldId id="708"/>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Lst>
        </p14:section>
        <p14:section name="SQL IaaS" id="{69C4A8B7-D4F9-4CE7-ABC0-F70D611517AA}">
          <p14:sldIdLst>
            <p14:sldId id="684"/>
            <p14:sldId id="620"/>
            <p14:sldId id="653"/>
          </p14:sldIdLst>
        </p14:section>
        <p14:section name="Azure Search" id="{3681E10F-4906-4C18-95A5-0280D44FFA2F}">
          <p14:sldIdLst>
            <p14:sldId id="817"/>
            <p14:sldId id="822"/>
            <p14:sldId id="820"/>
            <p14:sldId id="818"/>
            <p14:sldId id="821"/>
            <p14:sldId id="732"/>
            <p14:sldId id="733"/>
            <p14:sldId id="759"/>
            <p14:sldId id="760"/>
            <p14:sldId id="762"/>
            <p14:sldId id="764"/>
            <p14:sldId id="734"/>
            <p14:sldId id="735"/>
            <p14:sldId id="830"/>
            <p14:sldId id="763"/>
            <p14:sldId id="736"/>
            <p14:sldId id="737"/>
            <p14:sldId id="738"/>
            <p14:sldId id="739"/>
            <p14:sldId id="740"/>
            <p14:sldId id="741"/>
            <p14:sldId id="742"/>
            <p14:sldId id="743"/>
            <p14:sldId id="744"/>
            <p14:sldId id="745"/>
            <p14:sldId id="746"/>
            <p14:sldId id="747"/>
            <p14:sldId id="748"/>
          </p14:sldIdLst>
        </p14:section>
        <p14:section name="NoSql" id="{CC4E3CA9-DD32-4624-8B3E-2B5B346036C2}">
          <p14:sldIdLst>
            <p14:sldId id="612"/>
            <p14:sldId id="617"/>
            <p14:sldId id="614"/>
          </p14:sldIdLst>
        </p14:section>
        <p14:section name="HDInsight" id="{7B295AE8-179B-4612-8777-03F6454B7EAF}">
          <p14:sldIdLst>
            <p14:sldId id="685"/>
            <p14:sldId id="823"/>
            <p14:sldId id="824"/>
            <p14:sldId id="667"/>
            <p14:sldId id="661"/>
            <p14:sldId id="662"/>
            <p14:sldId id="664"/>
            <p14:sldId id="665"/>
            <p14:sldId id="668"/>
            <p14:sldId id="825"/>
            <p14:sldId id="826"/>
            <p14:sldId id="827"/>
            <p14:sldId id="670"/>
            <p14:sldId id="671"/>
            <p14:sldId id="672"/>
            <p14:sldId id="673"/>
            <p14:sldId id="674"/>
            <p14:sldId id="675"/>
            <p14:sldId id="676"/>
            <p14:sldId id="677"/>
            <p14:sldId id="678"/>
            <p14:sldId id="679"/>
            <p14:sldId id="680"/>
            <p14:sldId id="681"/>
            <p14:sldId id="682"/>
            <p14:sldId id="683"/>
          </p14:sldIdLst>
        </p14:section>
        <p14:section name="DocumentDb" id="{E2EDBE7F-F696-443E-BA7B-1CB2F81AA309}">
          <p14:sldIdLst>
            <p14:sldId id="656"/>
            <p14:sldId id="702"/>
            <p14:sldId id="689"/>
            <p14:sldId id="690"/>
            <p14:sldId id="755"/>
            <p14:sldId id="831"/>
            <p14:sldId id="832"/>
            <p14:sldId id="692"/>
            <p14:sldId id="693"/>
            <p14:sldId id="694"/>
            <p14:sldId id="695"/>
            <p14:sldId id="696"/>
            <p14:sldId id="697"/>
            <p14:sldId id="837"/>
            <p14:sldId id="833"/>
            <p14:sldId id="835"/>
            <p14:sldId id="834"/>
            <p14:sldId id="836"/>
            <p14:sldId id="838"/>
            <p14:sldId id="699"/>
            <p14:sldId id="700"/>
          </p14:sldIdLst>
        </p14:section>
        <p14:section name="Outro" id="{00D3D8B1-E403-4E21-9A68-5DB578B087B8}">
          <p14:sldIdLst>
            <p14:sldId id="619"/>
          </p14:sldIdLst>
        </p14:section>
        <p14:section name="format"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86E00"/>
    <a:srgbClr val="658E00"/>
    <a:srgbClr val="005D7E"/>
    <a:srgbClr val="580058"/>
    <a:srgbClr val="1D4380"/>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9" autoAdjust="0"/>
    <p:restoredTop sz="83582" autoAdjust="0"/>
  </p:normalViewPr>
  <p:slideViewPr>
    <p:cSldViewPr snapToGrid="0">
      <p:cViewPr>
        <p:scale>
          <a:sx n="81" d="100"/>
          <a:sy n="81" d="100"/>
        </p:scale>
        <p:origin x="268" y="52"/>
      </p:cViewPr>
      <p:guideLst/>
    </p:cSldViewPr>
  </p:slideViewPr>
  <p:outlineViewPr>
    <p:cViewPr>
      <p:scale>
        <a:sx n="33" d="100"/>
        <a:sy n="33" d="100"/>
      </p:scale>
      <p:origin x="0" y="-62568"/>
    </p:cViewPr>
  </p:outlineViewPr>
  <p:notesTextViewPr>
    <p:cViewPr>
      <p:scale>
        <a:sx n="3" d="2"/>
        <a:sy n="3" d="2"/>
      </p:scale>
      <p:origin x="0" y="0"/>
    </p:cViewPr>
  </p:notesTextViewPr>
  <p:sorterViewPr>
    <p:cViewPr>
      <p:scale>
        <a:sx n="125" d="100"/>
        <a:sy n="125" d="100"/>
      </p:scale>
      <p:origin x="0" y="-8624"/>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70" Type="http://schemas.openxmlformats.org/officeDocument/2006/relationships/slide" Target="slides/slide156.xml"/><Relationship Id="rId191" Type="http://schemas.openxmlformats.org/officeDocument/2006/relationships/notesMaster" Target="notesMasters/notesMaster1.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2.xml"/><Relationship Id="rId95" Type="http://schemas.openxmlformats.org/officeDocument/2006/relationships/slide" Target="slides/slide81.xml"/><Relationship Id="rId160" Type="http://schemas.openxmlformats.org/officeDocument/2006/relationships/slide" Target="slides/slide146.xml"/><Relationship Id="rId181" Type="http://schemas.openxmlformats.org/officeDocument/2006/relationships/slide" Target="slides/slide167.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openxmlformats.org/officeDocument/2006/relationships/slide" Target="slides/slide157.xml"/><Relationship Id="rId192" Type="http://schemas.openxmlformats.org/officeDocument/2006/relationships/commentAuthors" Target="commentAuthors.xml"/><Relationship Id="rId12" Type="http://schemas.openxmlformats.org/officeDocument/2006/relationships/slideMaster" Target="slideMasters/slideMaster9.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5" Type="http://schemas.openxmlformats.org/officeDocument/2006/relationships/slide" Target="slides/slide61.xml"/><Relationship Id="rId96" Type="http://schemas.openxmlformats.org/officeDocument/2006/relationships/slide" Target="slides/slide82.xml"/><Relationship Id="rId140" Type="http://schemas.openxmlformats.org/officeDocument/2006/relationships/slide" Target="slides/slide126.xml"/><Relationship Id="rId161" Type="http://schemas.openxmlformats.org/officeDocument/2006/relationships/slide" Target="slides/slide147.xml"/><Relationship Id="rId182" Type="http://schemas.openxmlformats.org/officeDocument/2006/relationships/slide" Target="slides/slide168.xml"/><Relationship Id="rId6" Type="http://schemas.openxmlformats.org/officeDocument/2006/relationships/slideMaster" Target="slideMasters/slideMaster3.xml"/><Relationship Id="rId23" Type="http://schemas.openxmlformats.org/officeDocument/2006/relationships/slide" Target="slides/slide9.xml"/><Relationship Id="rId119" Type="http://schemas.openxmlformats.org/officeDocument/2006/relationships/slide" Target="slides/slide105.xml"/><Relationship Id="rId44" Type="http://schemas.openxmlformats.org/officeDocument/2006/relationships/slide" Target="slides/slide30.xml"/><Relationship Id="rId65" Type="http://schemas.openxmlformats.org/officeDocument/2006/relationships/slide" Target="slides/slide51.xml"/><Relationship Id="rId86" Type="http://schemas.openxmlformats.org/officeDocument/2006/relationships/slide" Target="slides/slide72.xml"/><Relationship Id="rId130" Type="http://schemas.openxmlformats.org/officeDocument/2006/relationships/slide" Target="slides/slide116.xml"/><Relationship Id="rId151" Type="http://schemas.openxmlformats.org/officeDocument/2006/relationships/slide" Target="slides/slide137.xml"/><Relationship Id="rId172" Type="http://schemas.openxmlformats.org/officeDocument/2006/relationships/slide" Target="slides/slide158.xml"/><Relationship Id="rId193" Type="http://schemas.openxmlformats.org/officeDocument/2006/relationships/presProps" Target="presProps.xml"/><Relationship Id="rId13" Type="http://schemas.openxmlformats.org/officeDocument/2006/relationships/slideMaster" Target="slideMasters/slideMaster10.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slide" Target="slides/slide153.xml"/><Relationship Id="rId188" Type="http://schemas.openxmlformats.org/officeDocument/2006/relationships/slide" Target="slides/slide174.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slide" Target="slides/slide148.xml"/><Relationship Id="rId183" Type="http://schemas.openxmlformats.org/officeDocument/2006/relationships/slide" Target="slides/slide169.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178" Type="http://schemas.openxmlformats.org/officeDocument/2006/relationships/slide" Target="slides/slide164.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73" Type="http://schemas.openxmlformats.org/officeDocument/2006/relationships/slide" Target="slides/slide159.xml"/><Relationship Id="rId194"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slide" Target="slides/slide154.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slide" Target="slides/slide149.xml"/><Relationship Id="rId184" Type="http://schemas.openxmlformats.org/officeDocument/2006/relationships/slide" Target="slides/slide170.xml"/><Relationship Id="rId189" Type="http://schemas.openxmlformats.org/officeDocument/2006/relationships/slide" Target="slides/slide175.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74" Type="http://schemas.openxmlformats.org/officeDocument/2006/relationships/slide" Target="slides/slide160.xml"/><Relationship Id="rId179" Type="http://schemas.openxmlformats.org/officeDocument/2006/relationships/slide" Target="slides/slide165.xml"/><Relationship Id="rId195" Type="http://schemas.openxmlformats.org/officeDocument/2006/relationships/theme" Target="theme/theme1.xml"/><Relationship Id="rId190" Type="http://schemas.openxmlformats.org/officeDocument/2006/relationships/slide" Target="slides/slide176.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slide" Target="slides/slide150.xml"/><Relationship Id="rId169" Type="http://schemas.openxmlformats.org/officeDocument/2006/relationships/slide" Target="slides/slide155.xml"/><Relationship Id="rId185" Type="http://schemas.openxmlformats.org/officeDocument/2006/relationships/slide" Target="slides/slide171.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75" Type="http://schemas.openxmlformats.org/officeDocument/2006/relationships/slide" Target="slides/slide161.xml"/><Relationship Id="rId196" Type="http://schemas.openxmlformats.org/officeDocument/2006/relationships/tableStyles" Target="tableStyles.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slide" Target="slides/slide151.xml"/><Relationship Id="rId186" Type="http://schemas.openxmlformats.org/officeDocument/2006/relationships/slide" Target="slides/slide172.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6" Type="http://schemas.openxmlformats.org/officeDocument/2006/relationships/slide" Target="slides/slide162.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 Id="rId70" Type="http://schemas.openxmlformats.org/officeDocument/2006/relationships/slide" Target="slides/slide56.xml"/><Relationship Id="rId91" Type="http://schemas.openxmlformats.org/officeDocument/2006/relationships/slide" Target="slides/slide77.xml"/><Relationship Id="rId145" Type="http://schemas.openxmlformats.org/officeDocument/2006/relationships/slide" Target="slides/slide131.xml"/><Relationship Id="rId166" Type="http://schemas.openxmlformats.org/officeDocument/2006/relationships/slide" Target="slides/slide152.xml"/><Relationship Id="rId187" Type="http://schemas.openxmlformats.org/officeDocument/2006/relationships/slide" Target="slides/slide173.xml"/><Relationship Id="rId1" Type="http://schemas.openxmlformats.org/officeDocument/2006/relationships/customXml" Target="../customXml/item1.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60" Type="http://schemas.openxmlformats.org/officeDocument/2006/relationships/slide" Target="slides/slide46.xml"/><Relationship Id="rId81" Type="http://schemas.openxmlformats.org/officeDocument/2006/relationships/slide" Target="slides/slide67.xml"/><Relationship Id="rId135" Type="http://schemas.openxmlformats.org/officeDocument/2006/relationships/slide" Target="slides/slide121.xml"/><Relationship Id="rId156" Type="http://schemas.openxmlformats.org/officeDocument/2006/relationships/slide" Target="slides/slide142.xml"/><Relationship Id="rId177" Type="http://schemas.openxmlformats.org/officeDocument/2006/relationships/slide" Target="slides/slide163.xml"/><Relationship Id="rId18" Type="http://schemas.openxmlformats.org/officeDocument/2006/relationships/slide" Target="slides/slide4.xml"/><Relationship Id="rId3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a:t>
          </a:r>
          <a:r>
            <a:rPr lang="sv-SE" b="0" noProof="0" dirty="0" smtClean="0">
              <a:latin typeface="+mj-lt"/>
            </a:rPr>
            <a:t>Oracle, </a:t>
          </a:r>
          <a:r>
            <a:rPr lang="en-US" b="0" dirty="0" smtClean="0">
              <a:latin typeface="+mj-lt"/>
            </a:rPr>
            <a:t>Cassandra</a:t>
          </a:r>
          <a:r>
            <a:rPr lang="sv-SE" b="0" noProof="0" dirty="0" smtClean="0">
              <a:latin typeface="+mj-lt"/>
            </a:rPr>
            <a:t>, Neo4j </a:t>
          </a:r>
          <a:r>
            <a:rPr lang="sv-SE" b="0" noProof="0" dirty="0" smtClean="0">
              <a:latin typeface="+mj-lt"/>
            </a:rPr>
            <a:t>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914E8B61-FFD7-4889-9250-07CEE20B9802}" type="presOf" srcId="{CE55EEAD-D80F-4342-ABCC-8EE2623D8AA4}" destId="{C86D6C40-E242-48BA-85AE-9D4EDA0C49A2}" srcOrd="0" destOrd="0" presId="urn:microsoft.com/office/officeart/2008/layout/HorizontalMultiLevelHierarchy"/>
    <dgm:cxn modelId="{4E991D7F-C208-44CB-A89D-71B8BF43D27E}" srcId="{ABA94078-415A-4746-B338-0DE50D167765}" destId="{8CBB3486-52BF-4907-8153-2A1B2E134F5B}" srcOrd="7" destOrd="0" parTransId="{26F7B99C-1AD0-4486-9FC0-7CF98660714F}" sibTransId="{0DD56E67-F24E-498D-9F50-9C9D14A9EEE6}"/>
    <dgm:cxn modelId="{C3856E04-20B4-400D-8D73-6DB8A5F2D38A}" type="presOf" srcId="{715934F9-890D-41BE-B325-3E5C2B43E221}" destId="{E59D232A-FAEE-4874-A48F-948E79E23089}" srcOrd="1" destOrd="0" presId="urn:microsoft.com/office/officeart/2008/layout/HorizontalMultiLevelHierarchy"/>
    <dgm:cxn modelId="{1A0FDBE6-35FF-4ED5-8FD9-A8E9BE9C55CF}" type="presOf" srcId="{3CD06B66-BA5C-4EA6-8FF2-A1B777D50664}" destId="{A34C8659-DAF5-48FA-80A3-3ACDC80B0CE0}" srcOrd="1" destOrd="0" presId="urn:microsoft.com/office/officeart/2008/layout/HorizontalMultiLevelHierarchy"/>
    <dgm:cxn modelId="{F2BDFA43-0AAD-4E70-BE44-3E37F2286A80}" type="presOf" srcId="{EDBCEC8A-07C4-4A69-9C95-ACF10DED2E8E}" destId="{63C62DD7-9330-4621-8BB0-F09194295312}" srcOrd="0" destOrd="0" presId="urn:microsoft.com/office/officeart/2008/layout/HorizontalMultiLevelHierarchy"/>
    <dgm:cxn modelId="{27AB4CEC-0E6F-4F05-AD44-07C65D21B452}" type="presOf" srcId="{C0AEAA98-59CB-4FF1-B513-224B0F1EDFD6}" destId="{861FBDDD-4240-4D1D-844B-597CBA57B2CC}"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5005BC10-8E77-477E-969F-9D6503B21DBB}" type="presOf" srcId="{26F7B99C-1AD0-4486-9FC0-7CF98660714F}" destId="{DCF41397-3EB2-44E1-A698-28C9F69ED030}" srcOrd="0" destOrd="0" presId="urn:microsoft.com/office/officeart/2008/layout/HorizontalMultiLevelHierarchy"/>
    <dgm:cxn modelId="{C747F411-B16F-44E6-99D6-3268CE5AE18C}" type="presOf" srcId="{AE032B68-7AA2-40F7-869C-7D0B9FBF933B}" destId="{950BD2B7-2008-49F5-8A84-B2CEB7AAA1F9}" srcOrd="0" destOrd="0" presId="urn:microsoft.com/office/officeart/2008/layout/HorizontalMultiLevelHierarchy"/>
    <dgm:cxn modelId="{35C36E3D-4168-4C5F-AFFA-7C5C7777163E}" srcId="{ABA94078-415A-4746-B338-0DE50D167765}" destId="{4777E599-580D-4111-9967-E9007FBD732E}" srcOrd="0" destOrd="0" parTransId="{D5AC4FD8-070C-4865-A66C-53A32AC68386}" sibTransId="{2B1D1E92-CFBD-4587-B062-82927EF8FF3B}"/>
    <dgm:cxn modelId="{1B4AC1A0-865E-4FA7-8599-036844D12C49}" type="presOf" srcId="{4777E599-580D-4111-9967-E9007FBD732E}" destId="{91AC151A-A48B-4C49-B50D-6CDF08005D53}" srcOrd="0" destOrd="0" presId="urn:microsoft.com/office/officeart/2008/layout/HorizontalMultiLevelHierarchy"/>
    <dgm:cxn modelId="{55759FE2-8174-40F6-BA26-E7267D44F481}" type="presOf" srcId="{BB8F218F-42AD-4F88-A393-F33F14A0E76A}" destId="{3D33A6BA-2A8C-4AB7-8F77-F8CEC5CE7521}" srcOrd="0" destOrd="0" presId="urn:microsoft.com/office/officeart/2008/layout/HorizontalMultiLevelHierarchy"/>
    <dgm:cxn modelId="{339BEFF1-5FC9-4D8C-A93C-D3EDA9BA64EE}" type="presOf" srcId="{B2EFCD2E-75B4-4849-AA96-F6A28228A999}" destId="{A806163D-05F3-4079-BC0E-7B60B3BA071C}" srcOrd="0" destOrd="0" presId="urn:microsoft.com/office/officeart/2008/layout/HorizontalMultiLevelHierarchy"/>
    <dgm:cxn modelId="{4ACE32EB-0774-42F3-A092-10218F6042B3}" type="presOf" srcId="{AABE75CE-36EB-4BBB-B949-FBE6E5CEB4D6}" destId="{C26C1291-A6B9-46F5-B467-8E1BC9C36FE1}" srcOrd="0" destOrd="0" presId="urn:microsoft.com/office/officeart/2008/layout/HorizontalMultiLevelHierarchy"/>
    <dgm:cxn modelId="{584BB4E1-00C6-42A0-A74C-C026BC765CD0}" type="presOf" srcId="{0190E47B-A294-476A-A8CC-EBBE06E5F3C5}" destId="{1609F1F0-B9EC-49C3-B483-830431371036}" srcOrd="0" destOrd="0" presId="urn:microsoft.com/office/officeart/2008/layout/HorizontalMultiLevelHierarchy"/>
    <dgm:cxn modelId="{EA21EE4F-32F3-429D-9B2C-3287C76F8A9B}" type="presOf" srcId="{26F7B99C-1AD0-4486-9FC0-7CF98660714F}" destId="{F62E8F84-B509-4E6E-8CC2-9F59659762C8}" srcOrd="1" destOrd="0" presId="urn:microsoft.com/office/officeart/2008/layout/HorizontalMultiLevelHierarchy"/>
    <dgm:cxn modelId="{7D5AE817-7B33-43BE-8649-387904FE6DEE}" type="presOf" srcId="{715934F9-890D-41BE-B325-3E5C2B43E221}" destId="{A2BDEAEE-BEAE-4102-9FF7-721372ED5EB7}" srcOrd="0" destOrd="0" presId="urn:microsoft.com/office/officeart/2008/layout/HorizontalMultiLevelHierarchy"/>
    <dgm:cxn modelId="{2C0CD922-807D-45BA-B143-E3FBCBB9C8EA}" type="presOf" srcId="{3CD06B66-BA5C-4EA6-8FF2-A1B777D50664}" destId="{A9247332-A9E0-456A-B25B-BA966FF61ABC}" srcOrd="0" destOrd="0" presId="urn:microsoft.com/office/officeart/2008/layout/HorizontalMultiLevelHierarchy"/>
    <dgm:cxn modelId="{0586BEB7-DBED-4206-8EA7-921779BFFB2A}" type="presOf" srcId="{8CBB3486-52BF-4907-8153-2A1B2E134F5B}" destId="{9362DE1B-4960-47B7-A274-76FB4501C92C}"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C6294DD2-0272-484C-8012-D275E3805362}" type="presOf" srcId="{ABA94078-415A-4746-B338-0DE50D167765}" destId="{58CCF708-F1AC-4488-8F63-38C6CF29B93E}" srcOrd="0" destOrd="0" presId="urn:microsoft.com/office/officeart/2008/layout/HorizontalMultiLevelHierarchy"/>
    <dgm:cxn modelId="{81B72ADD-506E-4CA7-93E2-6861F10AAE74}" type="presOf" srcId="{F369B857-7C93-4782-9857-C71A8DBF465F}" destId="{04A3AD10-C959-4585-96CD-5B42E57AE5C4}" srcOrd="1" destOrd="0" presId="urn:microsoft.com/office/officeart/2008/layout/HorizontalMultiLevelHierarchy"/>
    <dgm:cxn modelId="{DC3FCBC4-F7E1-4928-94C6-D10CD7A54306}" srcId="{ABA94078-415A-4746-B338-0DE50D167765}" destId="{AABE75CE-36EB-4BBB-B949-FBE6E5CEB4D6}" srcOrd="2" destOrd="0" parTransId="{C0AEAA98-59CB-4FF1-B513-224B0F1EDFD6}" sibTransId="{871C90BB-3B2B-479C-8984-444F21ACC902}"/>
    <dgm:cxn modelId="{EE7424F4-2F2A-489B-AE5D-0E583E871EC4}" type="presOf" srcId="{C0AEAA98-59CB-4FF1-B513-224B0F1EDFD6}" destId="{9CB0EBD4-F9FE-4633-8D69-E755B482C1D2}"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9541D442-E8DF-4FEC-BBDC-1A384C5C0489}" type="presOf" srcId="{8C9858A0-C712-49EF-BA26-493A5EB0C8D9}" destId="{C68CF0C5-08A1-46A7-82FC-12B93E1B1A37}" srcOrd="0"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0C5371B-00FD-4D65-9131-54737C37C0AE}" srcId="{ABA94078-415A-4746-B338-0DE50D167765}" destId="{AE032B68-7AA2-40F7-869C-7D0B9FBF933B}" srcOrd="3" destOrd="0" parTransId="{715934F9-890D-41BE-B325-3E5C2B43E221}" sibTransId="{60B3B9BD-C550-4B07-9718-52A6AA082D8B}"/>
    <dgm:cxn modelId="{5B9F31C5-F551-4925-9C6D-62137E348F5B}" type="presOf" srcId="{C42F4B52-7002-4ABA-88BE-54A1C096A2E2}" destId="{E4A827AE-75C5-4549-BE7E-8C6BF6FACCED}" srcOrd="0" destOrd="0" presId="urn:microsoft.com/office/officeart/2008/layout/HorizontalMultiLevelHierarchy"/>
    <dgm:cxn modelId="{7ED1593D-ECAB-450B-B8D0-F4390E2F397E}" type="presOf" srcId="{C42F4B52-7002-4ABA-88BE-54A1C096A2E2}" destId="{8FD558C2-E0EC-4A69-926C-7AEE0D7FEC8E}" srcOrd="1" destOrd="0" presId="urn:microsoft.com/office/officeart/2008/layout/HorizontalMultiLevelHierarchy"/>
    <dgm:cxn modelId="{C6A1FDCD-2707-4757-8B6A-2BEB92FCF91A}" type="presOf" srcId="{CE55EEAD-D80F-4342-ABCC-8EE2623D8AA4}" destId="{E3A5D1DC-3AA2-4C0F-B17E-242A14CE939F}" srcOrd="1" destOrd="0" presId="urn:microsoft.com/office/officeart/2008/layout/HorizontalMultiLevelHierarchy"/>
    <dgm:cxn modelId="{8E9CCC43-AAD6-4A0D-9120-14A78FB74205}" type="presOf" srcId="{D5AC4FD8-070C-4865-A66C-53A32AC68386}" destId="{0C220F30-9CF8-4DB8-86E7-CDF471D20870}"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1DD0D7AA-4B08-4D3D-8B4B-B7433A2FA722}" type="presOf" srcId="{F369B857-7C93-4782-9857-C71A8DBF465F}" destId="{3F04F3A2-BE4E-4F6C-8748-911F9BAA3D3A}" srcOrd="0" destOrd="0" presId="urn:microsoft.com/office/officeart/2008/layout/HorizontalMultiLevelHierarchy"/>
    <dgm:cxn modelId="{BE121C0D-752B-47BE-A858-E74BDD687E5B}" type="presOf" srcId="{D5AC4FD8-070C-4865-A66C-53A32AC68386}" destId="{B3F4A5DC-ADFF-4B68-A0FA-B92D72BCD3F7}" srcOrd="1" destOrd="0" presId="urn:microsoft.com/office/officeart/2008/layout/HorizontalMultiLevelHierarchy"/>
    <dgm:cxn modelId="{243DE1DB-E9E8-42D6-9478-26CFC0BC2CDF}" type="presParOf" srcId="{63C62DD7-9330-4621-8BB0-F09194295312}" destId="{D283DCFB-8010-47B3-A09B-8CFCF3F60C79}" srcOrd="0" destOrd="0" presId="urn:microsoft.com/office/officeart/2008/layout/HorizontalMultiLevelHierarchy"/>
    <dgm:cxn modelId="{99FACA28-22ED-434A-AEA6-CD5A2AA1B9B3}" type="presParOf" srcId="{D283DCFB-8010-47B3-A09B-8CFCF3F60C79}" destId="{58CCF708-F1AC-4488-8F63-38C6CF29B93E}" srcOrd="0" destOrd="0" presId="urn:microsoft.com/office/officeart/2008/layout/HorizontalMultiLevelHierarchy"/>
    <dgm:cxn modelId="{EF3E3B3D-3E4A-41A1-82CE-FC3A135B3E6A}" type="presParOf" srcId="{D283DCFB-8010-47B3-A09B-8CFCF3F60C79}" destId="{B2FE81D5-E6DA-419B-9147-3A4D44EE742E}" srcOrd="1" destOrd="0" presId="urn:microsoft.com/office/officeart/2008/layout/HorizontalMultiLevelHierarchy"/>
    <dgm:cxn modelId="{9803747A-130E-4C2D-A159-822CA9B107FD}" type="presParOf" srcId="{B2FE81D5-E6DA-419B-9147-3A4D44EE742E}" destId="{0C220F30-9CF8-4DB8-86E7-CDF471D20870}" srcOrd="0" destOrd="0" presId="urn:microsoft.com/office/officeart/2008/layout/HorizontalMultiLevelHierarchy"/>
    <dgm:cxn modelId="{45E8C224-41C5-4983-9783-E6967D70A2D6}" type="presParOf" srcId="{0C220F30-9CF8-4DB8-86E7-CDF471D20870}" destId="{B3F4A5DC-ADFF-4B68-A0FA-B92D72BCD3F7}" srcOrd="0" destOrd="0" presId="urn:microsoft.com/office/officeart/2008/layout/HorizontalMultiLevelHierarchy"/>
    <dgm:cxn modelId="{E551A142-1197-4BE2-A496-D3E72118EBB7}" type="presParOf" srcId="{B2FE81D5-E6DA-419B-9147-3A4D44EE742E}" destId="{CDB19A18-4A52-439F-80D8-7B0E006C1B26}" srcOrd="1" destOrd="0" presId="urn:microsoft.com/office/officeart/2008/layout/HorizontalMultiLevelHierarchy"/>
    <dgm:cxn modelId="{371D141D-1E65-4D3A-8B9C-6AD9ED7BC5B2}" type="presParOf" srcId="{CDB19A18-4A52-439F-80D8-7B0E006C1B26}" destId="{91AC151A-A48B-4C49-B50D-6CDF08005D53}" srcOrd="0" destOrd="0" presId="urn:microsoft.com/office/officeart/2008/layout/HorizontalMultiLevelHierarchy"/>
    <dgm:cxn modelId="{AF0D7CF9-3772-4514-AE11-D988D6162912}" type="presParOf" srcId="{CDB19A18-4A52-439F-80D8-7B0E006C1B26}" destId="{2BDA39B9-AA6E-4BF0-A1B3-65A80998F018}" srcOrd="1" destOrd="0" presId="urn:microsoft.com/office/officeart/2008/layout/HorizontalMultiLevelHierarchy"/>
    <dgm:cxn modelId="{1D60A9C8-FC91-4503-B371-9A372F6E64C3}" type="presParOf" srcId="{B2FE81D5-E6DA-419B-9147-3A4D44EE742E}" destId="{3F04F3A2-BE4E-4F6C-8748-911F9BAA3D3A}" srcOrd="2" destOrd="0" presId="urn:microsoft.com/office/officeart/2008/layout/HorizontalMultiLevelHierarchy"/>
    <dgm:cxn modelId="{3CB8EAE2-C095-4DB2-9727-B0658B57E5BA}" type="presParOf" srcId="{3F04F3A2-BE4E-4F6C-8748-911F9BAA3D3A}" destId="{04A3AD10-C959-4585-96CD-5B42E57AE5C4}" srcOrd="0" destOrd="0" presId="urn:microsoft.com/office/officeart/2008/layout/HorizontalMultiLevelHierarchy"/>
    <dgm:cxn modelId="{98248758-4C98-4434-87DC-8440A0707179}" type="presParOf" srcId="{B2FE81D5-E6DA-419B-9147-3A4D44EE742E}" destId="{3D494372-7F4B-4344-859A-687CDB017A0D}" srcOrd="3" destOrd="0" presId="urn:microsoft.com/office/officeart/2008/layout/HorizontalMultiLevelHierarchy"/>
    <dgm:cxn modelId="{C7C4DA34-0858-4B05-9418-EC1BF4D87201}" type="presParOf" srcId="{3D494372-7F4B-4344-859A-687CDB017A0D}" destId="{A806163D-05F3-4079-BC0E-7B60B3BA071C}" srcOrd="0" destOrd="0" presId="urn:microsoft.com/office/officeart/2008/layout/HorizontalMultiLevelHierarchy"/>
    <dgm:cxn modelId="{6C4DBECC-4F78-4810-A248-31FDCDF8EC86}" type="presParOf" srcId="{3D494372-7F4B-4344-859A-687CDB017A0D}" destId="{00CC5C5F-91E0-4679-812B-74BB4885E03F}" srcOrd="1" destOrd="0" presId="urn:microsoft.com/office/officeart/2008/layout/HorizontalMultiLevelHierarchy"/>
    <dgm:cxn modelId="{8D786CBE-D848-41EC-A8D8-5907A6B305F4}" type="presParOf" srcId="{B2FE81D5-E6DA-419B-9147-3A4D44EE742E}" destId="{9CB0EBD4-F9FE-4633-8D69-E755B482C1D2}" srcOrd="4" destOrd="0" presId="urn:microsoft.com/office/officeart/2008/layout/HorizontalMultiLevelHierarchy"/>
    <dgm:cxn modelId="{926DA2E8-5D27-44E4-B938-A93AD4B7FBA3}" type="presParOf" srcId="{9CB0EBD4-F9FE-4633-8D69-E755B482C1D2}" destId="{861FBDDD-4240-4D1D-844B-597CBA57B2CC}" srcOrd="0" destOrd="0" presId="urn:microsoft.com/office/officeart/2008/layout/HorizontalMultiLevelHierarchy"/>
    <dgm:cxn modelId="{CF6A58F1-8B70-4358-A721-D5796E816C07}" type="presParOf" srcId="{B2FE81D5-E6DA-419B-9147-3A4D44EE742E}" destId="{67D9B38F-77D5-493A-B3B1-374DA7EBBD65}" srcOrd="5" destOrd="0" presId="urn:microsoft.com/office/officeart/2008/layout/HorizontalMultiLevelHierarchy"/>
    <dgm:cxn modelId="{F711FB12-7B22-4884-B0C1-945079DA8083}" type="presParOf" srcId="{67D9B38F-77D5-493A-B3B1-374DA7EBBD65}" destId="{C26C1291-A6B9-46F5-B467-8E1BC9C36FE1}" srcOrd="0" destOrd="0" presId="urn:microsoft.com/office/officeart/2008/layout/HorizontalMultiLevelHierarchy"/>
    <dgm:cxn modelId="{A85630EE-33F9-46CE-906B-605FF1DD92EE}" type="presParOf" srcId="{67D9B38F-77D5-493A-B3B1-374DA7EBBD65}" destId="{5DFE32DD-25FF-4582-9C41-E553B8F99B4F}" srcOrd="1" destOrd="0" presId="urn:microsoft.com/office/officeart/2008/layout/HorizontalMultiLevelHierarchy"/>
    <dgm:cxn modelId="{72BEC667-F7AE-4BC7-9773-802B218D43DF}" type="presParOf" srcId="{B2FE81D5-E6DA-419B-9147-3A4D44EE742E}" destId="{A2BDEAEE-BEAE-4102-9FF7-721372ED5EB7}" srcOrd="6" destOrd="0" presId="urn:microsoft.com/office/officeart/2008/layout/HorizontalMultiLevelHierarchy"/>
    <dgm:cxn modelId="{D317CCA6-811C-45B6-A311-6ABCAB5F0009}" type="presParOf" srcId="{A2BDEAEE-BEAE-4102-9FF7-721372ED5EB7}" destId="{E59D232A-FAEE-4874-A48F-948E79E23089}" srcOrd="0" destOrd="0" presId="urn:microsoft.com/office/officeart/2008/layout/HorizontalMultiLevelHierarchy"/>
    <dgm:cxn modelId="{BEFFC206-5695-4030-8C3A-E6153ADBC6AC}" type="presParOf" srcId="{B2FE81D5-E6DA-419B-9147-3A4D44EE742E}" destId="{F951C6EA-FD05-466F-BBDD-4EF4BB43D309}" srcOrd="7" destOrd="0" presId="urn:microsoft.com/office/officeart/2008/layout/HorizontalMultiLevelHierarchy"/>
    <dgm:cxn modelId="{D4451BCF-FEF5-4D14-8C21-86D8A5984746}" type="presParOf" srcId="{F951C6EA-FD05-466F-BBDD-4EF4BB43D309}" destId="{950BD2B7-2008-49F5-8A84-B2CEB7AAA1F9}" srcOrd="0" destOrd="0" presId="urn:microsoft.com/office/officeart/2008/layout/HorizontalMultiLevelHierarchy"/>
    <dgm:cxn modelId="{87B89615-9BB2-44FA-9E7E-60B22392C28E}" type="presParOf" srcId="{F951C6EA-FD05-466F-BBDD-4EF4BB43D309}" destId="{BE4261B6-DA4D-45AB-B8CE-74C353553C42}" srcOrd="1" destOrd="0" presId="urn:microsoft.com/office/officeart/2008/layout/HorizontalMultiLevelHierarchy"/>
    <dgm:cxn modelId="{8F05A4C2-E6E1-4864-B6DD-BD5678333B12}" type="presParOf" srcId="{B2FE81D5-E6DA-419B-9147-3A4D44EE742E}" destId="{C86D6C40-E242-48BA-85AE-9D4EDA0C49A2}" srcOrd="8" destOrd="0" presId="urn:microsoft.com/office/officeart/2008/layout/HorizontalMultiLevelHierarchy"/>
    <dgm:cxn modelId="{41799029-D708-45F9-8063-C51B761E3901}" type="presParOf" srcId="{C86D6C40-E242-48BA-85AE-9D4EDA0C49A2}" destId="{E3A5D1DC-3AA2-4C0F-B17E-242A14CE939F}" srcOrd="0" destOrd="0" presId="urn:microsoft.com/office/officeart/2008/layout/HorizontalMultiLevelHierarchy"/>
    <dgm:cxn modelId="{E1DC1F8F-E44C-4BCA-A9BE-050AE40D437F}" type="presParOf" srcId="{B2FE81D5-E6DA-419B-9147-3A4D44EE742E}" destId="{9FFE7B7A-3FE4-423E-8B9A-EB7AA6594E98}" srcOrd="9" destOrd="0" presId="urn:microsoft.com/office/officeart/2008/layout/HorizontalMultiLevelHierarchy"/>
    <dgm:cxn modelId="{FED696E9-7DFD-4F6A-A37A-C6089351A643}" type="presParOf" srcId="{9FFE7B7A-3FE4-423E-8B9A-EB7AA6594E98}" destId="{3D33A6BA-2A8C-4AB7-8F77-F8CEC5CE7521}" srcOrd="0" destOrd="0" presId="urn:microsoft.com/office/officeart/2008/layout/HorizontalMultiLevelHierarchy"/>
    <dgm:cxn modelId="{E215AC4F-EF76-4AFC-BAB7-F8DDD14B4E34}" type="presParOf" srcId="{9FFE7B7A-3FE4-423E-8B9A-EB7AA6594E98}" destId="{8DAFF084-82DE-45C6-B505-1BB3C2721671}" srcOrd="1" destOrd="0" presId="urn:microsoft.com/office/officeart/2008/layout/HorizontalMultiLevelHierarchy"/>
    <dgm:cxn modelId="{CE6738F9-08A6-4D5F-BBF7-880AE34ACA7D}" type="presParOf" srcId="{B2FE81D5-E6DA-419B-9147-3A4D44EE742E}" destId="{A9247332-A9E0-456A-B25B-BA966FF61ABC}" srcOrd="10" destOrd="0" presId="urn:microsoft.com/office/officeart/2008/layout/HorizontalMultiLevelHierarchy"/>
    <dgm:cxn modelId="{6058D554-B572-4B86-A664-AB5BA963B315}" type="presParOf" srcId="{A9247332-A9E0-456A-B25B-BA966FF61ABC}" destId="{A34C8659-DAF5-48FA-80A3-3ACDC80B0CE0}" srcOrd="0" destOrd="0" presId="urn:microsoft.com/office/officeart/2008/layout/HorizontalMultiLevelHierarchy"/>
    <dgm:cxn modelId="{81FA4D4E-19F4-419C-BBAD-C13344A7F38A}" type="presParOf" srcId="{B2FE81D5-E6DA-419B-9147-3A4D44EE742E}" destId="{459AC21B-1C98-42D7-A4A8-7B77BD8236C0}" srcOrd="11" destOrd="0" presId="urn:microsoft.com/office/officeart/2008/layout/HorizontalMultiLevelHierarchy"/>
    <dgm:cxn modelId="{359225EE-1FDC-4FBA-A876-45B76D09238D}" type="presParOf" srcId="{459AC21B-1C98-42D7-A4A8-7B77BD8236C0}" destId="{1609F1F0-B9EC-49C3-B483-830431371036}" srcOrd="0" destOrd="0" presId="urn:microsoft.com/office/officeart/2008/layout/HorizontalMultiLevelHierarchy"/>
    <dgm:cxn modelId="{09996A74-869A-42DD-998E-28B56CA62E3B}" type="presParOf" srcId="{459AC21B-1C98-42D7-A4A8-7B77BD8236C0}" destId="{A51437D0-09FE-4368-BE8C-C88077ADDFC0}" srcOrd="1" destOrd="0" presId="urn:microsoft.com/office/officeart/2008/layout/HorizontalMultiLevelHierarchy"/>
    <dgm:cxn modelId="{4E2CA692-881D-4452-98FF-77CD5A564E82}" type="presParOf" srcId="{B2FE81D5-E6DA-419B-9147-3A4D44EE742E}" destId="{E4A827AE-75C5-4549-BE7E-8C6BF6FACCED}" srcOrd="12" destOrd="0" presId="urn:microsoft.com/office/officeart/2008/layout/HorizontalMultiLevelHierarchy"/>
    <dgm:cxn modelId="{B40320C6-9290-4797-A9BC-626474164E38}" type="presParOf" srcId="{E4A827AE-75C5-4549-BE7E-8C6BF6FACCED}" destId="{8FD558C2-E0EC-4A69-926C-7AEE0D7FEC8E}" srcOrd="0" destOrd="0" presId="urn:microsoft.com/office/officeart/2008/layout/HorizontalMultiLevelHierarchy"/>
    <dgm:cxn modelId="{9DC5B3E9-7B77-4F94-A548-21EAE94281D7}" type="presParOf" srcId="{B2FE81D5-E6DA-419B-9147-3A4D44EE742E}" destId="{0468F128-D078-4AD9-A820-0A7099CC06D3}" srcOrd="13" destOrd="0" presId="urn:microsoft.com/office/officeart/2008/layout/HorizontalMultiLevelHierarchy"/>
    <dgm:cxn modelId="{5DB35F24-0069-45D3-9F92-4E16550E0413}" type="presParOf" srcId="{0468F128-D078-4AD9-A820-0A7099CC06D3}" destId="{C68CF0C5-08A1-46A7-82FC-12B93E1B1A37}" srcOrd="0" destOrd="0" presId="urn:microsoft.com/office/officeart/2008/layout/HorizontalMultiLevelHierarchy"/>
    <dgm:cxn modelId="{C5BFF151-528F-4DD1-8541-65F02EF4C018}" type="presParOf" srcId="{0468F128-D078-4AD9-A820-0A7099CC06D3}" destId="{F271BA73-DBA6-4F0E-89CF-9AEDAE3B496F}" srcOrd="1" destOrd="0" presId="urn:microsoft.com/office/officeart/2008/layout/HorizontalMultiLevelHierarchy"/>
    <dgm:cxn modelId="{372D1506-9E94-453F-BAE4-8ADC973B3141}" type="presParOf" srcId="{B2FE81D5-E6DA-419B-9147-3A4D44EE742E}" destId="{DCF41397-3EB2-44E1-A698-28C9F69ED030}" srcOrd="14" destOrd="0" presId="urn:microsoft.com/office/officeart/2008/layout/HorizontalMultiLevelHierarchy"/>
    <dgm:cxn modelId="{FB0532DF-6124-4E8D-BAB8-531DE0492FD1}" type="presParOf" srcId="{DCF41397-3EB2-44E1-A698-28C9F69ED030}" destId="{F62E8F84-B509-4E6E-8CC2-9F59659762C8}" srcOrd="0" destOrd="0" presId="urn:microsoft.com/office/officeart/2008/layout/HorizontalMultiLevelHierarchy"/>
    <dgm:cxn modelId="{F3B181FC-3A7B-42E6-B9CC-9101413550D1}" type="presParOf" srcId="{B2FE81D5-E6DA-419B-9147-3A4D44EE742E}" destId="{BE4B9047-4003-4909-B9C2-173939096F87}" srcOrd="15" destOrd="0" presId="urn:microsoft.com/office/officeart/2008/layout/HorizontalMultiLevelHierarchy"/>
    <dgm:cxn modelId="{B8E34D6D-2A4B-46BC-8C02-B62B0B43BD8D}" type="presParOf" srcId="{BE4B9047-4003-4909-B9C2-173939096F87}" destId="{9362DE1B-4960-47B7-A274-76FB4501C92C}" srcOrd="0" destOrd="0" presId="urn:microsoft.com/office/officeart/2008/layout/HorizontalMultiLevelHierarchy"/>
    <dgm:cxn modelId="{C99367B6-BB5A-47FD-B81C-F4A029269F40}"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2AB35DEF-DE02-4EA1-9208-633D3D87C3F0}" type="presOf" srcId="{D5AC4FD8-070C-4865-A66C-53A32AC68386}" destId="{0C220F30-9CF8-4DB8-86E7-CDF471D20870}" srcOrd="0" destOrd="0" presId="urn:microsoft.com/office/officeart/2008/layout/HorizontalMultiLevelHierarchy"/>
    <dgm:cxn modelId="{E75986F0-3AA5-4EE5-92A0-FD8A7228C74A}" type="presOf" srcId="{877D85AB-B47C-4A8A-B958-9DED8F5C01E0}" destId="{FF80FA9C-5B77-4DDF-942B-A9609610F6EF}" srcOrd="1" destOrd="0" presId="urn:microsoft.com/office/officeart/2008/layout/HorizontalMultiLevelHierarchy"/>
    <dgm:cxn modelId="{440BF2BF-DAED-4C92-99B2-53575570F25E}" type="presOf" srcId="{E9949CA8-B64A-4E20-91C8-3ADD0DC2A1C9}" destId="{FD6F4480-1781-4FB3-9921-7A1B32EE8859}"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DB73A961-E223-4A4D-B5D3-03543845027A}" srcId="{ABA94078-415A-4746-B338-0DE50D167765}" destId="{E7AD2F4D-4852-48A4-8B11-0C8B5AD0ECEE}" srcOrd="3" destOrd="0" parTransId="{E9949CA8-B64A-4E20-91C8-3ADD0DC2A1C9}" sibTransId="{32A18F40-8783-43D7-B4C1-00590BB46F41}"/>
    <dgm:cxn modelId="{1844F6B8-4D7E-414F-BE2E-D68F9E43F643}" type="presOf" srcId="{ABA94078-415A-4746-B338-0DE50D167765}" destId="{58CCF708-F1AC-4488-8F63-38C6CF29B93E}"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1A5AEA6A-A707-4629-AD04-A865649C805C}" srcId="{EDBCEC8A-07C4-4A69-9C95-ACF10DED2E8E}" destId="{ABA94078-415A-4746-B338-0DE50D167765}" srcOrd="0" destOrd="0" parTransId="{55EAC4C8-E176-458D-87E5-D9F32FF4724C}" sibTransId="{05B88E7E-F1CC-408A-B7E8-EDDB6968B027}"/>
    <dgm:cxn modelId="{938C770A-8066-4144-A642-1172A20E4501}" type="presOf" srcId="{9F85CA3C-8B1E-44B8-A59E-2A9682806853}" destId="{FA5112F6-95E1-494E-9A70-A146BE44220F}" srcOrd="0" destOrd="0" presId="urn:microsoft.com/office/officeart/2008/layout/HorizontalMultiLevelHierarchy"/>
    <dgm:cxn modelId="{8FA36A48-1C97-4B17-ADDB-10676A2851FC}" type="presOf" srcId="{1C03D53B-46C2-4CF7-B8A5-EABB5CAC4C9F}" destId="{CA0B9DAC-80DB-439C-9BF0-7A74490B860A}"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39520B4C-3246-4712-B951-0F7DA3C7D8CA}" type="presOf" srcId="{D5AC4FD8-070C-4865-A66C-53A32AC68386}" destId="{B3F4A5DC-ADFF-4B68-A0FA-B92D72BCD3F7}" srcOrd="1" destOrd="0" presId="urn:microsoft.com/office/officeart/2008/layout/HorizontalMultiLevelHierarchy"/>
    <dgm:cxn modelId="{3A374C63-75F8-4AE7-9A42-C85C6FAF7A2A}" type="presOf" srcId="{EDBCEC8A-07C4-4A69-9C95-ACF10DED2E8E}" destId="{63C62DD7-9330-4621-8BB0-F09194295312}" srcOrd="0" destOrd="0" presId="urn:microsoft.com/office/officeart/2008/layout/HorizontalMultiLevelHierarchy"/>
    <dgm:cxn modelId="{9005CEC8-4576-4D6C-8BD3-50172792DA48}" type="presOf" srcId="{723FA9A8-0259-439B-B329-BE5B3B896F73}" destId="{4481D148-58D8-467C-95FE-CFF1AE469194}" srcOrd="0" destOrd="0" presId="urn:microsoft.com/office/officeart/2008/layout/HorizontalMultiLevelHierarchy"/>
    <dgm:cxn modelId="{E44BED7D-6740-4745-89CC-22974B712FB9}" srcId="{ABA94078-415A-4746-B338-0DE50D167765}" destId="{723FA9A8-0259-439B-B329-BE5B3B896F73}" srcOrd="2" destOrd="0" parTransId="{104E2955-533F-4F65-A6EC-A5C09F9FECB9}" sibTransId="{5D65ED31-CF69-48F3-9A8D-61ABFC6CDA4E}"/>
    <dgm:cxn modelId="{AD56FEC0-547D-4D40-8E0B-35C5BC92ED8A}" type="presOf" srcId="{104E2955-533F-4F65-A6EC-A5C09F9FECB9}" destId="{119C7C9D-0B32-4D07-81AE-0A70467D3A15}" srcOrd="0" destOrd="0" presId="urn:microsoft.com/office/officeart/2008/layout/HorizontalMultiLevelHierarchy"/>
    <dgm:cxn modelId="{194440E1-8C8A-42D4-B6D9-17DA17D21CE0}" type="presOf" srcId="{09F386EB-C454-4E92-A7A4-FF95775C2FC7}" destId="{400DDB8E-F8A6-4E8A-97E8-357DD86F9704}" srcOrd="1" destOrd="0" presId="urn:microsoft.com/office/officeart/2008/layout/HorizontalMultiLevelHierarchy"/>
    <dgm:cxn modelId="{F472C175-31C4-45C8-8792-0862D8E83A72}" type="presOf" srcId="{649004AF-F642-4F9D-A200-1DE599467DDF}" destId="{A71E8D9C-16D9-464B-8B80-E78BF279874E}" srcOrd="0"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E618CAE0-2E4F-495A-A9FE-BF3865F68928}" type="presOf" srcId="{E7AD2F4D-4852-48A4-8B11-0C8B5AD0ECEE}" destId="{8D7E4202-D349-4069-AC74-24D0B316914D}" srcOrd="0" destOrd="0" presId="urn:microsoft.com/office/officeart/2008/layout/HorizontalMultiLevelHierarchy"/>
    <dgm:cxn modelId="{34B598AD-4D36-46ED-82E7-F0CE5D719CB5}" type="presOf" srcId="{104E2955-533F-4F65-A6EC-A5C09F9FECB9}" destId="{1B790049-F385-40D2-A29C-E98F2FBC1B92}" srcOrd="1" destOrd="0" presId="urn:microsoft.com/office/officeart/2008/layout/HorizontalMultiLevelHierarchy"/>
    <dgm:cxn modelId="{2B04BFDE-95B9-4B7C-9618-2857E40C318C}" type="presOf" srcId="{F6878C26-483E-4417-B45A-15EFF078DAD2}" destId="{05008295-58D9-4D68-8F60-F61B6F74F8C7}" srcOrd="1" destOrd="0" presId="urn:microsoft.com/office/officeart/2008/layout/HorizontalMultiLevelHierarchy"/>
    <dgm:cxn modelId="{F2B3E877-5060-4705-8F61-74581B83044A}" type="presOf" srcId="{4777E599-580D-4111-9967-E9007FBD732E}" destId="{91AC151A-A48B-4C49-B50D-6CDF08005D53}" srcOrd="0" destOrd="0" presId="urn:microsoft.com/office/officeart/2008/layout/HorizontalMultiLevelHierarchy"/>
    <dgm:cxn modelId="{4FE7687E-7522-4F6E-80C3-5C5F1538FBBE}" type="presOf" srcId="{54805C72-8F7F-4CAA-AA58-C4033CBD9118}" destId="{146E5FD6-2806-43BF-97EC-19A86064E839}" srcOrd="1" destOrd="0" presId="urn:microsoft.com/office/officeart/2008/layout/HorizontalMultiLevelHierarchy"/>
    <dgm:cxn modelId="{06EC2F14-AB34-41E8-8371-50F11327D5BF}" type="presOf" srcId="{E9949CA8-B64A-4E20-91C8-3ADD0DC2A1C9}" destId="{EA4F0542-8D93-43C3-B2C2-ADBD39BCB003}" srcOrd="1" destOrd="0" presId="urn:microsoft.com/office/officeart/2008/layout/HorizontalMultiLevelHierarchy"/>
    <dgm:cxn modelId="{ADA70750-AFAC-41D2-9C95-F1FBA45C4732}" type="presOf" srcId="{9DA6BCFE-D6F4-42F1-86B5-9DF688E59482}" destId="{35B34161-EB22-4BEF-8383-D468395B700D}" srcOrd="0" destOrd="0" presId="urn:microsoft.com/office/officeart/2008/layout/HorizontalMultiLevelHierarchy"/>
    <dgm:cxn modelId="{94DBC158-AED9-439C-B280-0420E568ABDC}" type="presOf" srcId="{F6878C26-483E-4417-B45A-15EFF078DAD2}" destId="{5F2A867F-B0DB-464C-87B2-D5E93EA25A37}" srcOrd="0" destOrd="0" presId="urn:microsoft.com/office/officeart/2008/layout/HorizontalMultiLevelHierarchy"/>
    <dgm:cxn modelId="{A125DFEA-C536-486E-BD33-574D4EE21AB9}" type="presOf" srcId="{54805C72-8F7F-4CAA-AA58-C4033CBD9118}" destId="{F5898C31-D1A2-45B4-AD71-C22501D5F96A}" srcOrd="0" destOrd="0" presId="urn:microsoft.com/office/officeart/2008/layout/HorizontalMultiLevelHierarchy"/>
    <dgm:cxn modelId="{4D9FE5DF-B9B7-46C2-BB89-B30FE98644D3}" type="presOf" srcId="{877D85AB-B47C-4A8A-B958-9DED8F5C01E0}" destId="{EF09A5F9-019B-498E-ABA4-57BBCA557142}" srcOrd="0" destOrd="0" presId="urn:microsoft.com/office/officeart/2008/layout/HorizontalMultiLevelHierarchy"/>
    <dgm:cxn modelId="{D6BB6A9A-2B35-4900-B322-C09458F69E62}" type="presOf" srcId="{09F386EB-C454-4E92-A7A4-FF95775C2FC7}" destId="{E3362AAA-498A-42FA-82A7-757DB84748E3}" srcOrd="0" destOrd="0" presId="urn:microsoft.com/office/officeart/2008/layout/HorizontalMultiLevelHierarchy"/>
    <dgm:cxn modelId="{F4E08DED-CABE-4C8A-BBB0-92592F1F89A5}" type="presParOf" srcId="{63C62DD7-9330-4621-8BB0-F09194295312}" destId="{D283DCFB-8010-47B3-A09B-8CFCF3F60C79}" srcOrd="0" destOrd="0" presId="urn:microsoft.com/office/officeart/2008/layout/HorizontalMultiLevelHierarchy"/>
    <dgm:cxn modelId="{889C4D55-EDEF-4987-97BC-C5F0846C3D63}" type="presParOf" srcId="{D283DCFB-8010-47B3-A09B-8CFCF3F60C79}" destId="{58CCF708-F1AC-4488-8F63-38C6CF29B93E}" srcOrd="0" destOrd="0" presId="urn:microsoft.com/office/officeart/2008/layout/HorizontalMultiLevelHierarchy"/>
    <dgm:cxn modelId="{D1560FF4-D0E1-4107-8B62-95109CE83575}" type="presParOf" srcId="{D283DCFB-8010-47B3-A09B-8CFCF3F60C79}" destId="{B2FE81D5-E6DA-419B-9147-3A4D44EE742E}" srcOrd="1" destOrd="0" presId="urn:microsoft.com/office/officeart/2008/layout/HorizontalMultiLevelHierarchy"/>
    <dgm:cxn modelId="{F6FA7497-D894-48B5-BA15-93CD016F3F90}" type="presParOf" srcId="{B2FE81D5-E6DA-419B-9147-3A4D44EE742E}" destId="{E3362AAA-498A-42FA-82A7-757DB84748E3}" srcOrd="0" destOrd="0" presId="urn:microsoft.com/office/officeart/2008/layout/HorizontalMultiLevelHierarchy"/>
    <dgm:cxn modelId="{52D2D690-5059-4A95-97A8-314B70CF2C0A}" type="presParOf" srcId="{E3362AAA-498A-42FA-82A7-757DB84748E3}" destId="{400DDB8E-F8A6-4E8A-97E8-357DD86F9704}" srcOrd="0" destOrd="0" presId="urn:microsoft.com/office/officeart/2008/layout/HorizontalMultiLevelHierarchy"/>
    <dgm:cxn modelId="{FCE8784F-8627-45EB-84FB-1AFAD7CFB626}" type="presParOf" srcId="{B2FE81D5-E6DA-419B-9147-3A4D44EE742E}" destId="{DC6E1297-9055-401C-8635-694E35BBF3F7}" srcOrd="1" destOrd="0" presId="urn:microsoft.com/office/officeart/2008/layout/HorizontalMultiLevelHierarchy"/>
    <dgm:cxn modelId="{AD90EE28-3F68-4DE6-B5FE-A0405AA38F31}" type="presParOf" srcId="{DC6E1297-9055-401C-8635-694E35BBF3F7}" destId="{35B34161-EB22-4BEF-8383-D468395B700D}" srcOrd="0" destOrd="0" presId="urn:microsoft.com/office/officeart/2008/layout/HorizontalMultiLevelHierarchy"/>
    <dgm:cxn modelId="{1F5A4FE3-9F14-4E89-9E43-55172F545CDA}" type="presParOf" srcId="{DC6E1297-9055-401C-8635-694E35BBF3F7}" destId="{156155A1-1FE7-4B4A-83B6-3E386EDCB2E7}" srcOrd="1" destOrd="0" presId="urn:microsoft.com/office/officeart/2008/layout/HorizontalMultiLevelHierarchy"/>
    <dgm:cxn modelId="{BEDC9A95-8138-4258-AFCB-C13988F65E00}" type="presParOf" srcId="{B2FE81D5-E6DA-419B-9147-3A4D44EE742E}" destId="{0C220F30-9CF8-4DB8-86E7-CDF471D20870}" srcOrd="2" destOrd="0" presId="urn:microsoft.com/office/officeart/2008/layout/HorizontalMultiLevelHierarchy"/>
    <dgm:cxn modelId="{65616779-B181-4840-A541-7230D89E6C41}" type="presParOf" srcId="{0C220F30-9CF8-4DB8-86E7-CDF471D20870}" destId="{B3F4A5DC-ADFF-4B68-A0FA-B92D72BCD3F7}" srcOrd="0" destOrd="0" presId="urn:microsoft.com/office/officeart/2008/layout/HorizontalMultiLevelHierarchy"/>
    <dgm:cxn modelId="{D17D47B5-F560-4487-899C-D24449FD5456}" type="presParOf" srcId="{B2FE81D5-E6DA-419B-9147-3A4D44EE742E}" destId="{CDB19A18-4A52-439F-80D8-7B0E006C1B26}" srcOrd="3" destOrd="0" presId="urn:microsoft.com/office/officeart/2008/layout/HorizontalMultiLevelHierarchy"/>
    <dgm:cxn modelId="{91673AF9-3FC1-47C0-9C87-9B02BA6C0347}" type="presParOf" srcId="{CDB19A18-4A52-439F-80D8-7B0E006C1B26}" destId="{91AC151A-A48B-4C49-B50D-6CDF08005D53}" srcOrd="0" destOrd="0" presId="urn:microsoft.com/office/officeart/2008/layout/HorizontalMultiLevelHierarchy"/>
    <dgm:cxn modelId="{3874AA53-1DAC-4D1E-8E4C-5352E4853F6D}" type="presParOf" srcId="{CDB19A18-4A52-439F-80D8-7B0E006C1B26}" destId="{2BDA39B9-AA6E-4BF0-A1B3-65A80998F018}" srcOrd="1" destOrd="0" presId="urn:microsoft.com/office/officeart/2008/layout/HorizontalMultiLevelHierarchy"/>
    <dgm:cxn modelId="{592A80EC-E795-4B33-83D8-9A98238C96BD}" type="presParOf" srcId="{B2FE81D5-E6DA-419B-9147-3A4D44EE742E}" destId="{119C7C9D-0B32-4D07-81AE-0A70467D3A15}" srcOrd="4" destOrd="0" presId="urn:microsoft.com/office/officeart/2008/layout/HorizontalMultiLevelHierarchy"/>
    <dgm:cxn modelId="{4D542E11-A039-496E-99AC-1BE8C6C295D8}" type="presParOf" srcId="{119C7C9D-0B32-4D07-81AE-0A70467D3A15}" destId="{1B790049-F385-40D2-A29C-E98F2FBC1B92}" srcOrd="0" destOrd="0" presId="urn:microsoft.com/office/officeart/2008/layout/HorizontalMultiLevelHierarchy"/>
    <dgm:cxn modelId="{E6885392-FFFE-4D82-9BAB-40A5A1D38EB8}" type="presParOf" srcId="{B2FE81D5-E6DA-419B-9147-3A4D44EE742E}" destId="{7ED61A00-03B4-49A5-8916-E0054A7D0837}" srcOrd="5" destOrd="0" presId="urn:microsoft.com/office/officeart/2008/layout/HorizontalMultiLevelHierarchy"/>
    <dgm:cxn modelId="{08B5C371-630F-4207-A606-2403452F76D9}" type="presParOf" srcId="{7ED61A00-03B4-49A5-8916-E0054A7D0837}" destId="{4481D148-58D8-467C-95FE-CFF1AE469194}" srcOrd="0" destOrd="0" presId="urn:microsoft.com/office/officeart/2008/layout/HorizontalMultiLevelHierarchy"/>
    <dgm:cxn modelId="{98BF7768-D76A-4823-B103-7DDF7E975340}" type="presParOf" srcId="{7ED61A00-03B4-49A5-8916-E0054A7D0837}" destId="{80AB8F0A-A94B-4E9E-BA62-64ADDD636A8C}" srcOrd="1" destOrd="0" presId="urn:microsoft.com/office/officeart/2008/layout/HorizontalMultiLevelHierarchy"/>
    <dgm:cxn modelId="{9577CA42-A91D-4F60-A25E-89F13F407D58}" type="presParOf" srcId="{B2FE81D5-E6DA-419B-9147-3A4D44EE742E}" destId="{FD6F4480-1781-4FB3-9921-7A1B32EE8859}" srcOrd="6" destOrd="0" presId="urn:microsoft.com/office/officeart/2008/layout/HorizontalMultiLevelHierarchy"/>
    <dgm:cxn modelId="{551AB5D9-ABB5-4D08-B3D4-ED17A37AA487}" type="presParOf" srcId="{FD6F4480-1781-4FB3-9921-7A1B32EE8859}" destId="{EA4F0542-8D93-43C3-B2C2-ADBD39BCB003}" srcOrd="0" destOrd="0" presId="urn:microsoft.com/office/officeart/2008/layout/HorizontalMultiLevelHierarchy"/>
    <dgm:cxn modelId="{F0CCFB15-4865-49CD-94DA-E6D594ECE429}" type="presParOf" srcId="{B2FE81D5-E6DA-419B-9147-3A4D44EE742E}" destId="{3AA7218F-0568-48C1-B3FE-70D813F513BE}" srcOrd="7" destOrd="0" presId="urn:microsoft.com/office/officeart/2008/layout/HorizontalMultiLevelHierarchy"/>
    <dgm:cxn modelId="{AB7EDAC5-6A75-4A19-A09D-E0B73C8BD922}" type="presParOf" srcId="{3AA7218F-0568-48C1-B3FE-70D813F513BE}" destId="{8D7E4202-D349-4069-AC74-24D0B316914D}" srcOrd="0" destOrd="0" presId="urn:microsoft.com/office/officeart/2008/layout/HorizontalMultiLevelHierarchy"/>
    <dgm:cxn modelId="{20B3C050-B63B-4CD0-907C-EC6CF00DF751}" type="presParOf" srcId="{3AA7218F-0568-48C1-B3FE-70D813F513BE}" destId="{84A1B637-4B94-465C-A66B-1604053F7C66}" srcOrd="1" destOrd="0" presId="urn:microsoft.com/office/officeart/2008/layout/HorizontalMultiLevelHierarchy"/>
    <dgm:cxn modelId="{EA5F1900-CD74-44D5-8949-FE0DAC70A781}" type="presParOf" srcId="{B2FE81D5-E6DA-419B-9147-3A4D44EE742E}" destId="{5F2A867F-B0DB-464C-87B2-D5E93EA25A37}" srcOrd="8" destOrd="0" presId="urn:microsoft.com/office/officeart/2008/layout/HorizontalMultiLevelHierarchy"/>
    <dgm:cxn modelId="{F3F5B8EE-CA5C-4D38-993D-7CB96A021F26}" type="presParOf" srcId="{5F2A867F-B0DB-464C-87B2-D5E93EA25A37}" destId="{05008295-58D9-4D68-8F60-F61B6F74F8C7}" srcOrd="0" destOrd="0" presId="urn:microsoft.com/office/officeart/2008/layout/HorizontalMultiLevelHierarchy"/>
    <dgm:cxn modelId="{FFF533CA-8A3D-4C95-A7DE-701BB27352F6}" type="presParOf" srcId="{B2FE81D5-E6DA-419B-9147-3A4D44EE742E}" destId="{9347CDFB-9972-4A3E-BAC8-EFD1E5CE9F20}" srcOrd="9" destOrd="0" presId="urn:microsoft.com/office/officeart/2008/layout/HorizontalMultiLevelHierarchy"/>
    <dgm:cxn modelId="{0DFBF5C4-4F8F-4125-A331-35C8784BA601}" type="presParOf" srcId="{9347CDFB-9972-4A3E-BAC8-EFD1E5CE9F20}" destId="{CA0B9DAC-80DB-439C-9BF0-7A74490B860A}" srcOrd="0" destOrd="0" presId="urn:microsoft.com/office/officeart/2008/layout/HorizontalMultiLevelHierarchy"/>
    <dgm:cxn modelId="{EB1A9DEC-1845-49B6-8792-5704DC8759FE}" type="presParOf" srcId="{9347CDFB-9972-4A3E-BAC8-EFD1E5CE9F20}" destId="{A11D6639-8F9A-4CD2-89ED-7A8B13B68535}" srcOrd="1" destOrd="0" presId="urn:microsoft.com/office/officeart/2008/layout/HorizontalMultiLevelHierarchy"/>
    <dgm:cxn modelId="{2DE57B9B-1F00-418C-A288-94688A9AC84A}" type="presParOf" srcId="{B2FE81D5-E6DA-419B-9147-3A4D44EE742E}" destId="{F5898C31-D1A2-45B4-AD71-C22501D5F96A}" srcOrd="10" destOrd="0" presId="urn:microsoft.com/office/officeart/2008/layout/HorizontalMultiLevelHierarchy"/>
    <dgm:cxn modelId="{EC497C83-8BA7-4B21-92CD-C321BBFBC8B2}" type="presParOf" srcId="{F5898C31-D1A2-45B4-AD71-C22501D5F96A}" destId="{146E5FD6-2806-43BF-97EC-19A86064E839}" srcOrd="0" destOrd="0" presId="urn:microsoft.com/office/officeart/2008/layout/HorizontalMultiLevelHierarchy"/>
    <dgm:cxn modelId="{1B821235-FD7B-40B1-ABA2-B6AA4BBE61F6}" type="presParOf" srcId="{B2FE81D5-E6DA-419B-9147-3A4D44EE742E}" destId="{0C8C94D8-D330-47CA-A24C-C4F8C6B84302}" srcOrd="11" destOrd="0" presId="urn:microsoft.com/office/officeart/2008/layout/HorizontalMultiLevelHierarchy"/>
    <dgm:cxn modelId="{8ECBE72A-555B-4BDD-9971-79DD4BFB19BD}" type="presParOf" srcId="{0C8C94D8-D330-47CA-A24C-C4F8C6B84302}" destId="{A71E8D9C-16D9-464B-8B80-E78BF279874E}" srcOrd="0" destOrd="0" presId="urn:microsoft.com/office/officeart/2008/layout/HorizontalMultiLevelHierarchy"/>
    <dgm:cxn modelId="{DCB93CE6-CC55-4D60-A4EE-93790BA07733}" type="presParOf" srcId="{0C8C94D8-D330-47CA-A24C-C4F8C6B84302}" destId="{42387D1D-0967-4B57-B6EB-47082B05DBCC}" srcOrd="1" destOrd="0" presId="urn:microsoft.com/office/officeart/2008/layout/HorizontalMultiLevelHierarchy"/>
    <dgm:cxn modelId="{92418710-58F7-4A61-B441-CE876D6C6B11}" type="presParOf" srcId="{B2FE81D5-E6DA-419B-9147-3A4D44EE742E}" destId="{EF09A5F9-019B-498E-ABA4-57BBCA557142}" srcOrd="12" destOrd="0" presId="urn:microsoft.com/office/officeart/2008/layout/HorizontalMultiLevelHierarchy"/>
    <dgm:cxn modelId="{AA9D2B28-FDAF-47F2-9492-B9D81389092C}" type="presParOf" srcId="{EF09A5F9-019B-498E-ABA4-57BBCA557142}" destId="{FF80FA9C-5B77-4DDF-942B-A9609610F6EF}" srcOrd="0" destOrd="0" presId="urn:microsoft.com/office/officeart/2008/layout/HorizontalMultiLevelHierarchy"/>
    <dgm:cxn modelId="{8E73E3B4-0821-4F11-BCD3-D4F11A5ED055}" type="presParOf" srcId="{B2FE81D5-E6DA-419B-9147-3A4D44EE742E}" destId="{39BA01C5-60C8-4F1E-814C-E0A8F8CEE161}" srcOrd="13" destOrd="0" presId="urn:microsoft.com/office/officeart/2008/layout/HorizontalMultiLevelHierarchy"/>
    <dgm:cxn modelId="{51D70EFB-5C9B-4376-8BD5-E765EE2BF08B}" type="presParOf" srcId="{39BA01C5-60C8-4F1E-814C-E0A8F8CEE161}" destId="{FA5112F6-95E1-494E-9A70-A146BE44220F}" srcOrd="0" destOrd="0" presId="urn:microsoft.com/office/officeart/2008/layout/HorizontalMultiLevelHierarchy"/>
    <dgm:cxn modelId="{9A6471C4-F68D-475D-A48D-2DD07DCA9331}"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AB6839C0-D830-41D0-8A2E-519EB3A3122C}" type="presOf" srcId="{0990CC55-0E43-4EA6-9548-A3C0D72A609B}" destId="{FB5E6CAF-02E8-4E9A-8BCF-F74C5C71B5B6}" srcOrd="0" destOrd="0" presId="urn:microsoft.com/office/officeart/2005/8/layout/hierarchy2"/>
    <dgm:cxn modelId="{D1919B54-7456-45E2-943B-557E8D7E43EE}" type="presOf" srcId="{AD5E754F-55AD-4C03-869C-EA85A8C15E69}" destId="{F80676AA-DE2E-4AFD-93C1-7DACCBB903AA}" srcOrd="0" destOrd="0" presId="urn:microsoft.com/office/officeart/2005/8/layout/hierarchy2"/>
    <dgm:cxn modelId="{5FF227E6-0308-4CBD-BCE2-C93AC15CBF5B}" type="presOf" srcId="{9202DE73-FF0D-4306-A291-92583E40F1AD}" destId="{1F8BF095-AB30-4698-B19B-035BBD5F2472}" srcOrd="1" destOrd="0" presId="urn:microsoft.com/office/officeart/2005/8/layout/hierarchy2"/>
    <dgm:cxn modelId="{38C03CF6-7E7A-40EF-9741-BCB31AC4FEF0}" type="presOf" srcId="{52453259-6B50-4A0E-B181-11975565F52E}" destId="{52968383-3CE3-404C-B2B5-D415B1559262}" srcOrd="1"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2726B39A-7C88-4093-BFA8-5809A10BDF77}" type="presOf" srcId="{91946B35-FB61-4435-B472-27D53F507FC8}" destId="{80CA71E1-6343-478B-8E30-C76488570D46}" srcOrd="0" destOrd="0" presId="urn:microsoft.com/office/officeart/2005/8/layout/hierarchy2"/>
    <dgm:cxn modelId="{8D583E7D-9B8A-40C4-A7D9-998AD9B13935}" srcId="{B9182AF4-D7C8-41DA-814C-A98616906292}" destId="{F5E48451-1291-439A-AACE-51B417FC0454}" srcOrd="0" destOrd="0" parTransId="{39889D0E-2CB0-4366-8B1A-C78799290D75}" sibTransId="{2C883A82-9773-4684-8282-C174419F800F}"/>
    <dgm:cxn modelId="{2521FE8B-ABB4-459F-B443-49757008C4A7}" srcId="{BB86DFC3-323C-42C4-8B60-9EED4A4CB6D0}" destId="{7A9248FC-16A8-4232-8D19-68DB83B601A4}" srcOrd="0" destOrd="0" parTransId="{81700068-F5DF-4869-88D9-DF930C22A04C}" sibTransId="{F7FED7F9-17EA-4627-9BD6-B83325D541E0}"/>
    <dgm:cxn modelId="{2EFA020E-8A52-4007-9691-4A433F8E8DD1}" type="presOf" srcId="{EB04A4B5-F6A7-4DB8-9CC1-D45DB1968402}" destId="{36BFF728-9692-46E2-8EED-D459AC0D82DC}" srcOrd="1" destOrd="0" presId="urn:microsoft.com/office/officeart/2005/8/layout/hierarchy2"/>
    <dgm:cxn modelId="{83445E39-8AE9-4FB0-836F-A23DC60ABFBB}" type="presOf" srcId="{81700068-F5DF-4869-88D9-DF930C22A04C}" destId="{F60A74BF-AFE3-4831-9624-4E6D1808ECE3}" srcOrd="1" destOrd="0" presId="urn:microsoft.com/office/officeart/2005/8/layout/hierarchy2"/>
    <dgm:cxn modelId="{7A7F107F-4123-4D0D-AFF7-1973658B21C8}" type="presOf" srcId="{ED21EC8E-332B-48CC-AF85-048623709385}" destId="{86F6C3C3-96E1-4F54-9751-EF18DB912B10}" srcOrd="0" destOrd="0" presId="urn:microsoft.com/office/officeart/2005/8/layout/hierarchy2"/>
    <dgm:cxn modelId="{DA7FE7F9-7D00-4357-8799-4890CA96F40A}" type="presOf" srcId="{C6059368-C166-4E6E-B46F-ED1E56DCDBEC}" destId="{F488260C-61F8-4C29-B796-D4A701EF67A5}" srcOrd="0" destOrd="0" presId="urn:microsoft.com/office/officeart/2005/8/layout/hierarchy2"/>
    <dgm:cxn modelId="{966C7E50-5C0E-4F52-A440-8012E97C785D}" type="presOf" srcId="{94F64C5F-1166-488E-805D-16466C8CDBC9}" destId="{23A88CAE-1B32-49A7-BC80-54063F2638BD}" srcOrd="1" destOrd="0" presId="urn:microsoft.com/office/officeart/2005/8/layout/hierarchy2"/>
    <dgm:cxn modelId="{51F39821-E30F-45E1-B9ED-3339AECC4F91}" type="presOf" srcId="{52453259-6B50-4A0E-B181-11975565F52E}" destId="{9CE49F32-2A3D-4EA0-9093-17430BB6239C}" srcOrd="0" destOrd="0" presId="urn:microsoft.com/office/officeart/2005/8/layout/hierarchy2"/>
    <dgm:cxn modelId="{CE63DA01-3E8B-484F-825C-181198B911EE}" type="presOf" srcId="{39889D0E-2CB0-4366-8B1A-C78799290D75}" destId="{5ECFEAD0-40A9-4A3A-8058-5085F095EF10}" srcOrd="1"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ADC233D4-D968-4746-B26A-24DEC3AE0226}" type="presOf" srcId="{EACEF602-7402-4D3D-A67D-4151F913BC46}" destId="{D9D4955B-933C-439C-AEC7-C531B72ED1C2}"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00986061-7A6F-4E00-B5D8-97625F061DA2}" srcId="{70C1D401-F549-4998-9AC7-34E2E183B0F1}" destId="{B9182AF4-D7C8-41DA-814C-A98616906292}" srcOrd="2" destOrd="0" parTransId="{617A308B-6139-4337-B915-AFB7BB78EA23}" sibTransId="{7E62A0CD-1F48-4377-BB03-1AE5FD4DD2D3}"/>
    <dgm:cxn modelId="{7F222293-BFB7-4105-AB19-5889AE627874}" srcId="{4DAA81FC-D276-4622-B64E-8C5ED711DC81}" destId="{2778A411-F16E-4419-A994-B2A6E5EF309E}" srcOrd="0" destOrd="0" parTransId="{AD5E754F-55AD-4C03-869C-EA85A8C15E69}" sibTransId="{8521F2F8-28E7-4092-A64A-E92DB4D5DB4A}"/>
    <dgm:cxn modelId="{ECB2756C-68B6-4436-8B3C-4162C8F7DF41}" type="presOf" srcId="{94F64C5F-1166-488E-805D-16466C8CDBC9}" destId="{369BDDC4-49FB-4C34-9030-404993A1253D}" srcOrd="0" destOrd="0" presId="urn:microsoft.com/office/officeart/2005/8/layout/hierarchy2"/>
    <dgm:cxn modelId="{4042A9C0-AD13-48E8-B263-70BFBD1BBE06}" type="presOf" srcId="{70C1D401-F549-4998-9AC7-34E2E183B0F1}" destId="{7AB61AA6-157A-4BAF-B08E-627FA79D5692}" srcOrd="0" destOrd="0" presId="urn:microsoft.com/office/officeart/2005/8/layout/hierarchy2"/>
    <dgm:cxn modelId="{F9D1BCC2-AAB6-4721-8C71-03F222334EE9}" type="presOf" srcId="{ED21EC8E-332B-48CC-AF85-048623709385}" destId="{A0C5BF6F-C077-40D8-AB15-4D62BD52EACA}" srcOrd="1" destOrd="0" presId="urn:microsoft.com/office/officeart/2005/8/layout/hierarchy2"/>
    <dgm:cxn modelId="{4E71B2BA-FBAD-40CC-B925-85785C9F9C9C}" type="presOf" srcId="{D71E69B1-1192-4739-8BF3-8DFDD02D960E}" destId="{A224AD52-13D7-4676-9990-3EBE447CADD2}" srcOrd="0" destOrd="0" presId="urn:microsoft.com/office/officeart/2005/8/layout/hierarchy2"/>
    <dgm:cxn modelId="{A3A0720A-DABC-4AEE-A75E-393434A702C8}" type="presOf" srcId="{EB04A4B5-F6A7-4DB8-9CC1-D45DB1968402}" destId="{997750D4-96EB-4BB9-9AD2-9EAA9D415714}" srcOrd="0" destOrd="0" presId="urn:microsoft.com/office/officeart/2005/8/layout/hierarchy2"/>
    <dgm:cxn modelId="{F74D0CCE-E844-42F4-A792-A94918118F11}" type="presOf" srcId="{4DAA81FC-D276-4622-B64E-8C5ED711DC81}" destId="{9B0F9604-F19E-4BFD-8BEA-D6493A43657A}" srcOrd="0" destOrd="0" presId="urn:microsoft.com/office/officeart/2005/8/layout/hierarchy2"/>
    <dgm:cxn modelId="{EDB47DB3-24CF-4F8B-BEB0-3EFFD5B68E87}" type="presOf" srcId="{617A308B-6139-4337-B915-AFB7BB78EA23}" destId="{9FAD0701-F8A7-4427-944F-388FE515A7D1}" srcOrd="1" destOrd="0" presId="urn:microsoft.com/office/officeart/2005/8/layout/hierarchy2"/>
    <dgm:cxn modelId="{329BA71D-5543-4EE3-8EDE-9FD6A79BCF8F}" type="presOf" srcId="{2778A411-F16E-4419-A994-B2A6E5EF309E}" destId="{1CF4FAAC-77DA-470F-943B-A2DD6D0C995E}" srcOrd="0"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7B89E0B0-4429-4D22-8EEF-D25DA813082D}" type="presOf" srcId="{AD5E754F-55AD-4C03-869C-EA85A8C15E69}" destId="{9EEE2724-A596-47BD-AE2D-77A1BF2174A2}" srcOrd="1" destOrd="0" presId="urn:microsoft.com/office/officeart/2005/8/layout/hierarchy2"/>
    <dgm:cxn modelId="{EF8683CD-1E51-4A37-BFEE-CE532521442B}" type="presOf" srcId="{39889D0E-2CB0-4366-8B1A-C78799290D75}" destId="{60588C8A-BA61-4F6C-A1BC-69F84DFDF320}" srcOrd="0" destOrd="0" presId="urn:microsoft.com/office/officeart/2005/8/layout/hierarchy2"/>
    <dgm:cxn modelId="{2CF20B4F-AB8D-48F5-B117-1F91EDAE1777}" type="presOf" srcId="{EACEF602-7402-4D3D-A67D-4151F913BC46}" destId="{77B66A1A-F847-43AC-9F8F-A550F9167965}" srcOrd="1" destOrd="0" presId="urn:microsoft.com/office/officeart/2005/8/layout/hierarchy2"/>
    <dgm:cxn modelId="{325D44F8-C877-41D6-8A8B-66D552115530}" srcId="{70C1D401-F549-4998-9AC7-34E2E183B0F1}" destId="{0990CC55-0E43-4EA6-9548-A3C0D72A609B}" srcOrd="3" destOrd="0" parTransId="{9202DE73-FF0D-4306-A291-92583E40F1AD}" sibTransId="{011D7C5B-001A-4093-B2E6-8D506E13C6A5}"/>
    <dgm:cxn modelId="{D7DF0F77-61E8-4B23-9DCA-A331B8750985}" srcId="{91946B35-FB61-4435-B472-27D53F507FC8}" destId="{D71E69B1-1192-4739-8BF3-8DFDD02D960E}" srcOrd="0" destOrd="0" parTransId="{EACEF602-7402-4D3D-A67D-4151F913BC46}" sibTransId="{39EACB32-E36A-492A-A967-A67E55BF91C0}"/>
    <dgm:cxn modelId="{6169CAAB-68F7-4F12-9B98-7E61EEC20CC3}" type="presOf" srcId="{B9182AF4-D7C8-41DA-814C-A98616906292}" destId="{98FF3CA0-DD97-4AD8-8326-656B83C1F27F}" srcOrd="0" destOrd="0" presId="urn:microsoft.com/office/officeart/2005/8/layout/hierarchy2"/>
    <dgm:cxn modelId="{C2AF0ADD-9C47-44CD-A101-13351A0185DE}" type="presOf" srcId="{81700068-F5DF-4869-88D9-DF930C22A04C}" destId="{C031B15B-9D44-4C7A-B6A0-4F942BC22A34}" srcOrd="0" destOrd="0" presId="urn:microsoft.com/office/officeart/2005/8/layout/hierarchy2"/>
    <dgm:cxn modelId="{F986DABD-FEB5-4CA2-B721-AF9F4B69A091}"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989FAA28-6DD0-4BF7-8522-702E3A8464F2}" type="presOf" srcId="{7A9248FC-16A8-4232-8D19-68DB83B601A4}" destId="{8810C41C-4351-4EFF-9BA9-47BB70FFD87B}" srcOrd="0" destOrd="0" presId="urn:microsoft.com/office/officeart/2005/8/layout/hierarchy2"/>
    <dgm:cxn modelId="{66200101-6786-46EC-8907-D985AEF52ECC}" type="presOf" srcId="{9202DE73-FF0D-4306-A291-92583E40F1AD}" destId="{58F8907F-179B-4183-BCFF-E9BED704BD3D}" srcOrd="0" destOrd="0" presId="urn:microsoft.com/office/officeart/2005/8/layout/hierarchy2"/>
    <dgm:cxn modelId="{20DB1A0D-FABC-482A-A4F1-9D5E010B4D2B}" type="presOf" srcId="{23F1DDD4-18C9-4077-AF79-937C61E41401}" destId="{8D871798-7B89-4BB1-9F92-9082A4DDF748}" srcOrd="0" destOrd="0" presId="urn:microsoft.com/office/officeart/2005/8/layout/hierarchy2"/>
    <dgm:cxn modelId="{198F1427-5151-40FB-A92A-2AD04D3B0692}" type="presOf" srcId="{BB86DFC3-323C-42C4-8B60-9EED4A4CB6D0}" destId="{E410C2DD-2B95-42B2-86D4-32F15B352216}" srcOrd="0" destOrd="0" presId="urn:microsoft.com/office/officeart/2005/8/layout/hierarchy2"/>
    <dgm:cxn modelId="{DD3F1017-8A0F-4B39-8F7D-7BA47748FA8C}" type="presOf" srcId="{617A308B-6139-4337-B915-AFB7BB78EA23}" destId="{F581B964-879D-4887-8B8C-E9F043E1ACEF}" srcOrd="0" destOrd="0" presId="urn:microsoft.com/office/officeart/2005/8/layout/hierarchy2"/>
    <dgm:cxn modelId="{4719600D-D438-43DF-89B3-40F3F70B918B}" type="presParOf" srcId="{F488260C-61F8-4C29-B796-D4A701EF67A5}" destId="{7FBFAD8B-1EF0-4A0B-8F20-58EE20D26EAD}" srcOrd="0" destOrd="0" presId="urn:microsoft.com/office/officeart/2005/8/layout/hierarchy2"/>
    <dgm:cxn modelId="{35BB24F4-EF87-4C6C-AC9F-D65F16553939}" type="presParOf" srcId="{7FBFAD8B-1EF0-4A0B-8F20-58EE20D26EAD}" destId="{7AB61AA6-157A-4BAF-B08E-627FA79D5692}" srcOrd="0" destOrd="0" presId="urn:microsoft.com/office/officeart/2005/8/layout/hierarchy2"/>
    <dgm:cxn modelId="{907E9B5F-2996-4E41-9922-19344FDC798A}" type="presParOf" srcId="{7FBFAD8B-1EF0-4A0B-8F20-58EE20D26EAD}" destId="{B5752B03-663F-462B-90E9-86C46A7A0067}" srcOrd="1" destOrd="0" presId="urn:microsoft.com/office/officeart/2005/8/layout/hierarchy2"/>
    <dgm:cxn modelId="{EB0BF4E4-70D3-4D4A-A11C-55CA81F0FE88}" type="presParOf" srcId="{B5752B03-663F-462B-90E9-86C46A7A0067}" destId="{86F6C3C3-96E1-4F54-9751-EF18DB912B10}" srcOrd="0" destOrd="0" presId="urn:microsoft.com/office/officeart/2005/8/layout/hierarchy2"/>
    <dgm:cxn modelId="{1D9E2794-A7EA-4331-9634-DD23FA6C3533}" type="presParOf" srcId="{86F6C3C3-96E1-4F54-9751-EF18DB912B10}" destId="{A0C5BF6F-C077-40D8-AB15-4D62BD52EACA}" srcOrd="0" destOrd="0" presId="urn:microsoft.com/office/officeart/2005/8/layout/hierarchy2"/>
    <dgm:cxn modelId="{CD5FEC24-4908-492E-A38C-0E9F45883128}" type="presParOf" srcId="{B5752B03-663F-462B-90E9-86C46A7A0067}" destId="{640CF9A2-A8A2-4424-AD46-6BFAD745C71A}" srcOrd="1" destOrd="0" presId="urn:microsoft.com/office/officeart/2005/8/layout/hierarchy2"/>
    <dgm:cxn modelId="{0E2C688A-4EF9-4B47-A722-AD159092B5BA}" type="presParOf" srcId="{640CF9A2-A8A2-4424-AD46-6BFAD745C71A}" destId="{80CA71E1-6343-478B-8E30-C76488570D46}" srcOrd="0" destOrd="0" presId="urn:microsoft.com/office/officeart/2005/8/layout/hierarchy2"/>
    <dgm:cxn modelId="{FE7AAB5F-0C48-4446-8562-A436B90073AB}" type="presParOf" srcId="{640CF9A2-A8A2-4424-AD46-6BFAD745C71A}" destId="{0CD26CC9-A48D-4B81-8D50-34A2A6D2C92E}" srcOrd="1" destOrd="0" presId="urn:microsoft.com/office/officeart/2005/8/layout/hierarchy2"/>
    <dgm:cxn modelId="{97972048-E668-4599-8286-8F82D7F94DF6}" type="presParOf" srcId="{0CD26CC9-A48D-4B81-8D50-34A2A6D2C92E}" destId="{D9D4955B-933C-439C-AEC7-C531B72ED1C2}" srcOrd="0" destOrd="0" presId="urn:microsoft.com/office/officeart/2005/8/layout/hierarchy2"/>
    <dgm:cxn modelId="{803EE262-F132-47BF-9245-4E3286134475}" type="presParOf" srcId="{D9D4955B-933C-439C-AEC7-C531B72ED1C2}" destId="{77B66A1A-F847-43AC-9F8F-A550F9167965}" srcOrd="0" destOrd="0" presId="urn:microsoft.com/office/officeart/2005/8/layout/hierarchy2"/>
    <dgm:cxn modelId="{D1F94CDC-7AD5-4445-9372-48F0123A0480}" type="presParOf" srcId="{0CD26CC9-A48D-4B81-8D50-34A2A6D2C92E}" destId="{429479C8-AA39-439F-907E-82D71C66CBDC}" srcOrd="1" destOrd="0" presId="urn:microsoft.com/office/officeart/2005/8/layout/hierarchy2"/>
    <dgm:cxn modelId="{023779AE-BB50-4CB4-B4C2-27F16250DBF9}" type="presParOf" srcId="{429479C8-AA39-439F-907E-82D71C66CBDC}" destId="{A224AD52-13D7-4676-9990-3EBE447CADD2}" srcOrd="0" destOrd="0" presId="urn:microsoft.com/office/officeart/2005/8/layout/hierarchy2"/>
    <dgm:cxn modelId="{E50BB8FB-0B88-4EC2-B488-0B89BE3EF143}" type="presParOf" srcId="{429479C8-AA39-439F-907E-82D71C66CBDC}" destId="{FFBF483B-B4AE-4803-A50A-8EB215ADEE1B}" srcOrd="1" destOrd="0" presId="urn:microsoft.com/office/officeart/2005/8/layout/hierarchy2"/>
    <dgm:cxn modelId="{4D8C7405-25F0-481F-963A-2D8051FA6D3A}" type="presParOf" srcId="{B5752B03-663F-462B-90E9-86C46A7A0067}" destId="{369BDDC4-49FB-4C34-9030-404993A1253D}" srcOrd="2" destOrd="0" presId="urn:microsoft.com/office/officeart/2005/8/layout/hierarchy2"/>
    <dgm:cxn modelId="{97EB849A-7998-4916-898B-7CDE061D4620}" type="presParOf" srcId="{369BDDC4-49FB-4C34-9030-404993A1253D}" destId="{23A88CAE-1B32-49A7-BC80-54063F2638BD}" srcOrd="0" destOrd="0" presId="urn:microsoft.com/office/officeart/2005/8/layout/hierarchy2"/>
    <dgm:cxn modelId="{580B5591-FC10-4FB1-B775-0AA421676B3E}" type="presParOf" srcId="{B5752B03-663F-462B-90E9-86C46A7A0067}" destId="{1321E139-75D4-4BB9-9FBF-2A521C8F6AC2}" srcOrd="3" destOrd="0" presId="urn:microsoft.com/office/officeart/2005/8/layout/hierarchy2"/>
    <dgm:cxn modelId="{C64DE09D-4B24-468D-80D3-99A9195B769D}" type="presParOf" srcId="{1321E139-75D4-4BB9-9FBF-2A521C8F6AC2}" destId="{9B0F9604-F19E-4BFD-8BEA-D6493A43657A}" srcOrd="0" destOrd="0" presId="urn:microsoft.com/office/officeart/2005/8/layout/hierarchy2"/>
    <dgm:cxn modelId="{E65AD701-E101-442C-8F5E-EE0CF3868EE7}" type="presParOf" srcId="{1321E139-75D4-4BB9-9FBF-2A521C8F6AC2}" destId="{60EC70D2-50C7-4145-8754-867741AAB1EC}" srcOrd="1" destOrd="0" presId="urn:microsoft.com/office/officeart/2005/8/layout/hierarchy2"/>
    <dgm:cxn modelId="{EB061BF2-6668-4631-B811-F5B8E393AB6C}" type="presParOf" srcId="{60EC70D2-50C7-4145-8754-867741AAB1EC}" destId="{F80676AA-DE2E-4AFD-93C1-7DACCBB903AA}" srcOrd="0" destOrd="0" presId="urn:microsoft.com/office/officeart/2005/8/layout/hierarchy2"/>
    <dgm:cxn modelId="{5618A4B0-BC57-4848-94A3-BD53E37A7934}" type="presParOf" srcId="{F80676AA-DE2E-4AFD-93C1-7DACCBB903AA}" destId="{9EEE2724-A596-47BD-AE2D-77A1BF2174A2}" srcOrd="0" destOrd="0" presId="urn:microsoft.com/office/officeart/2005/8/layout/hierarchy2"/>
    <dgm:cxn modelId="{83AACC8C-A359-4529-91DC-FE69C9BEF22D}" type="presParOf" srcId="{60EC70D2-50C7-4145-8754-867741AAB1EC}" destId="{4566F355-36D2-4D24-854C-C99CB6997621}" srcOrd="1" destOrd="0" presId="urn:microsoft.com/office/officeart/2005/8/layout/hierarchy2"/>
    <dgm:cxn modelId="{4D1A1B72-2F68-4BAD-A80B-0F4A1FA04633}" type="presParOf" srcId="{4566F355-36D2-4D24-854C-C99CB6997621}" destId="{1CF4FAAC-77DA-470F-943B-A2DD6D0C995E}" srcOrd="0" destOrd="0" presId="urn:microsoft.com/office/officeart/2005/8/layout/hierarchy2"/>
    <dgm:cxn modelId="{92D934F1-E72D-4C8F-A84F-4E04635E2D1E}" type="presParOf" srcId="{4566F355-36D2-4D24-854C-C99CB6997621}" destId="{1D1FF220-DC09-42E3-8D8D-42C2933255A3}" srcOrd="1" destOrd="0" presId="urn:microsoft.com/office/officeart/2005/8/layout/hierarchy2"/>
    <dgm:cxn modelId="{2D99863F-DEB0-47E6-9A1E-6939FAF89FF8}" type="presParOf" srcId="{B5752B03-663F-462B-90E9-86C46A7A0067}" destId="{F581B964-879D-4887-8B8C-E9F043E1ACEF}" srcOrd="4" destOrd="0" presId="urn:microsoft.com/office/officeart/2005/8/layout/hierarchy2"/>
    <dgm:cxn modelId="{C4710C52-2591-41CB-821B-A51D119F94FD}" type="presParOf" srcId="{F581B964-879D-4887-8B8C-E9F043E1ACEF}" destId="{9FAD0701-F8A7-4427-944F-388FE515A7D1}" srcOrd="0" destOrd="0" presId="urn:microsoft.com/office/officeart/2005/8/layout/hierarchy2"/>
    <dgm:cxn modelId="{91A1064D-E25E-449F-A630-3E3516F8A1D5}" type="presParOf" srcId="{B5752B03-663F-462B-90E9-86C46A7A0067}" destId="{89E27797-3811-4D6B-A3D2-0FC4E4F5904B}" srcOrd="5" destOrd="0" presId="urn:microsoft.com/office/officeart/2005/8/layout/hierarchy2"/>
    <dgm:cxn modelId="{EE37A9DD-E88A-47A6-B98A-66004CB92927}" type="presParOf" srcId="{89E27797-3811-4D6B-A3D2-0FC4E4F5904B}" destId="{98FF3CA0-DD97-4AD8-8326-656B83C1F27F}" srcOrd="0" destOrd="0" presId="urn:microsoft.com/office/officeart/2005/8/layout/hierarchy2"/>
    <dgm:cxn modelId="{3C339287-41D9-45F8-AAF0-2435840E1F48}" type="presParOf" srcId="{89E27797-3811-4D6B-A3D2-0FC4E4F5904B}" destId="{90378B34-9D2B-40BC-AECB-8990166E0CED}" srcOrd="1" destOrd="0" presId="urn:microsoft.com/office/officeart/2005/8/layout/hierarchy2"/>
    <dgm:cxn modelId="{929EEF88-7E98-421B-86D2-CD95E8CE328A}" type="presParOf" srcId="{90378B34-9D2B-40BC-AECB-8990166E0CED}" destId="{60588C8A-BA61-4F6C-A1BC-69F84DFDF320}" srcOrd="0" destOrd="0" presId="urn:microsoft.com/office/officeart/2005/8/layout/hierarchy2"/>
    <dgm:cxn modelId="{44DEC0BC-509D-41A4-80B0-4DA894798467}" type="presParOf" srcId="{60588C8A-BA61-4F6C-A1BC-69F84DFDF320}" destId="{5ECFEAD0-40A9-4A3A-8058-5085F095EF10}" srcOrd="0" destOrd="0" presId="urn:microsoft.com/office/officeart/2005/8/layout/hierarchy2"/>
    <dgm:cxn modelId="{30BE3EB6-D205-4191-96EE-DF0A5B971138}" type="presParOf" srcId="{90378B34-9D2B-40BC-AECB-8990166E0CED}" destId="{E694F80D-80E9-47D7-9503-4511C28D7608}" srcOrd="1" destOrd="0" presId="urn:microsoft.com/office/officeart/2005/8/layout/hierarchy2"/>
    <dgm:cxn modelId="{11A23714-F73D-495E-A50B-99C8DBE84AA1}" type="presParOf" srcId="{E694F80D-80E9-47D7-9503-4511C28D7608}" destId="{C24AE8BE-14DD-424E-ABF3-33969E6A8930}" srcOrd="0" destOrd="0" presId="urn:microsoft.com/office/officeart/2005/8/layout/hierarchy2"/>
    <dgm:cxn modelId="{784CD29E-FD24-47CA-A963-12E1FE062BF8}" type="presParOf" srcId="{E694F80D-80E9-47D7-9503-4511C28D7608}" destId="{DC1C4460-E3E5-4566-BEA6-6C74F1EB8EBF}" srcOrd="1" destOrd="0" presId="urn:microsoft.com/office/officeart/2005/8/layout/hierarchy2"/>
    <dgm:cxn modelId="{9D5F6DCF-51F4-4EDC-BD20-5BD5BC871515}" type="presParOf" srcId="{B5752B03-663F-462B-90E9-86C46A7A0067}" destId="{58F8907F-179B-4183-BCFF-E9BED704BD3D}" srcOrd="6" destOrd="0" presId="urn:microsoft.com/office/officeart/2005/8/layout/hierarchy2"/>
    <dgm:cxn modelId="{4039BEBD-9C12-49A3-B100-CBD3188F32A1}" type="presParOf" srcId="{58F8907F-179B-4183-BCFF-E9BED704BD3D}" destId="{1F8BF095-AB30-4698-B19B-035BBD5F2472}" srcOrd="0" destOrd="0" presId="urn:microsoft.com/office/officeart/2005/8/layout/hierarchy2"/>
    <dgm:cxn modelId="{9F47FFD6-F6AF-4E6F-9A84-6269B649229E}" type="presParOf" srcId="{B5752B03-663F-462B-90E9-86C46A7A0067}" destId="{0D5BE750-7CB0-4633-8C28-C62CABAFB126}" srcOrd="7" destOrd="0" presId="urn:microsoft.com/office/officeart/2005/8/layout/hierarchy2"/>
    <dgm:cxn modelId="{3438348E-81EE-4BEE-9693-6CEC8B5D3781}" type="presParOf" srcId="{0D5BE750-7CB0-4633-8C28-C62CABAFB126}" destId="{FB5E6CAF-02E8-4E9A-8BCF-F74C5C71B5B6}" srcOrd="0" destOrd="0" presId="urn:microsoft.com/office/officeart/2005/8/layout/hierarchy2"/>
    <dgm:cxn modelId="{8B1B40E1-4201-4CDC-9507-6744F8EDF136}" type="presParOf" srcId="{0D5BE750-7CB0-4633-8C28-C62CABAFB126}" destId="{CA3876C3-2C04-4636-8D50-CDFC545DB5B8}" srcOrd="1" destOrd="0" presId="urn:microsoft.com/office/officeart/2005/8/layout/hierarchy2"/>
    <dgm:cxn modelId="{7036F6CA-373A-4608-B688-0DD2149F9805}" type="presParOf" srcId="{CA3876C3-2C04-4636-8D50-CDFC545DB5B8}" destId="{9CE49F32-2A3D-4EA0-9093-17430BB6239C}" srcOrd="0" destOrd="0" presId="urn:microsoft.com/office/officeart/2005/8/layout/hierarchy2"/>
    <dgm:cxn modelId="{3604528E-117E-4C55-ABA3-CBB1F2337AF5}" type="presParOf" srcId="{9CE49F32-2A3D-4EA0-9093-17430BB6239C}" destId="{52968383-3CE3-404C-B2B5-D415B1559262}" srcOrd="0" destOrd="0" presId="urn:microsoft.com/office/officeart/2005/8/layout/hierarchy2"/>
    <dgm:cxn modelId="{5C6B0E8A-BCD9-4E8D-AC4D-D70F6E195CDE}" type="presParOf" srcId="{CA3876C3-2C04-4636-8D50-CDFC545DB5B8}" destId="{C1D26D2E-9C22-4FC3-9BB7-93C55B407934}" srcOrd="1" destOrd="0" presId="urn:microsoft.com/office/officeart/2005/8/layout/hierarchy2"/>
    <dgm:cxn modelId="{45DFA976-F45C-46EA-98D8-FE55A45545B5}" type="presParOf" srcId="{C1D26D2E-9C22-4FC3-9BB7-93C55B407934}" destId="{8D871798-7B89-4BB1-9F92-9082A4DDF748}" srcOrd="0" destOrd="0" presId="urn:microsoft.com/office/officeart/2005/8/layout/hierarchy2"/>
    <dgm:cxn modelId="{A797C7EE-947B-4142-82CD-B71FD0719AC8}" type="presParOf" srcId="{C1D26D2E-9C22-4FC3-9BB7-93C55B407934}" destId="{A6B2F1FE-FFD9-4CD3-A592-F27A9AD08700}" srcOrd="1" destOrd="0" presId="urn:microsoft.com/office/officeart/2005/8/layout/hierarchy2"/>
    <dgm:cxn modelId="{79701709-242E-4D36-8700-AC3E2315A25D}" type="presParOf" srcId="{B5752B03-663F-462B-90E9-86C46A7A0067}" destId="{997750D4-96EB-4BB9-9AD2-9EAA9D415714}" srcOrd="8" destOrd="0" presId="urn:microsoft.com/office/officeart/2005/8/layout/hierarchy2"/>
    <dgm:cxn modelId="{9731C758-B53A-4E59-9551-6904DE301A07}" type="presParOf" srcId="{997750D4-96EB-4BB9-9AD2-9EAA9D415714}" destId="{36BFF728-9692-46E2-8EED-D459AC0D82DC}" srcOrd="0" destOrd="0" presId="urn:microsoft.com/office/officeart/2005/8/layout/hierarchy2"/>
    <dgm:cxn modelId="{7479982C-F1CD-47D4-95DA-F6982D9A6C2E}" type="presParOf" srcId="{B5752B03-663F-462B-90E9-86C46A7A0067}" destId="{8C5257B3-129C-4E16-A52F-2F059382ED0A}" srcOrd="9" destOrd="0" presId="urn:microsoft.com/office/officeart/2005/8/layout/hierarchy2"/>
    <dgm:cxn modelId="{797631D5-2338-447B-9465-2BFB96FEF629}" type="presParOf" srcId="{8C5257B3-129C-4E16-A52F-2F059382ED0A}" destId="{E410C2DD-2B95-42B2-86D4-32F15B352216}" srcOrd="0" destOrd="0" presId="urn:microsoft.com/office/officeart/2005/8/layout/hierarchy2"/>
    <dgm:cxn modelId="{831D12F1-B634-4C81-AA8D-D9164A143318}" type="presParOf" srcId="{8C5257B3-129C-4E16-A52F-2F059382ED0A}" destId="{7E5531AA-E9AA-4244-B670-B72D22716C3C}" srcOrd="1" destOrd="0" presId="urn:microsoft.com/office/officeart/2005/8/layout/hierarchy2"/>
    <dgm:cxn modelId="{CD91C780-C150-4D3C-8BE8-01162E9299FC}" type="presParOf" srcId="{7E5531AA-E9AA-4244-B670-B72D22716C3C}" destId="{C031B15B-9D44-4C7A-B6A0-4F942BC22A34}" srcOrd="0" destOrd="0" presId="urn:microsoft.com/office/officeart/2005/8/layout/hierarchy2"/>
    <dgm:cxn modelId="{619DB8E2-427B-4A24-B874-33695819A835}" type="presParOf" srcId="{C031B15B-9D44-4C7A-B6A0-4F942BC22A34}" destId="{F60A74BF-AFE3-4831-9624-4E6D1808ECE3}" srcOrd="0" destOrd="0" presId="urn:microsoft.com/office/officeart/2005/8/layout/hierarchy2"/>
    <dgm:cxn modelId="{D2CA84FD-5D8C-4DB0-AAD5-1C45F45389DD}" type="presParOf" srcId="{7E5531AA-E9AA-4244-B670-B72D22716C3C}" destId="{8E9A76C1-BB6F-46B9-8641-293ABB356CB8}" srcOrd="1" destOrd="0" presId="urn:microsoft.com/office/officeart/2005/8/layout/hierarchy2"/>
    <dgm:cxn modelId="{06BBAF29-7577-475A-913A-F4A473ED5D14}" type="presParOf" srcId="{8E9A76C1-BB6F-46B9-8641-293ABB356CB8}" destId="{8810C41C-4351-4EFF-9BA9-47BB70FFD87B}" srcOrd="0" destOrd="0" presId="urn:microsoft.com/office/officeart/2005/8/layout/hierarchy2"/>
    <dgm:cxn modelId="{2B759756-21F8-45B5-B4B1-C7211B0F9C61}"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a:t>
          </a:r>
          <a:r>
            <a:rPr lang="sv-SE" sz="3100" b="0" kern="1200" noProof="0" dirty="0" smtClean="0">
              <a:latin typeface="+mj-lt"/>
            </a:rPr>
            <a:t>Oracle, </a:t>
          </a:r>
          <a:r>
            <a:rPr lang="en-US" sz="3100" b="0" kern="1200" dirty="0" smtClean="0">
              <a:latin typeface="+mj-lt"/>
            </a:rPr>
            <a:t>Cassandra</a:t>
          </a:r>
          <a:r>
            <a:rPr lang="sv-SE" sz="3100" b="0" kern="1200" noProof="0" dirty="0" smtClean="0">
              <a:latin typeface="+mj-lt"/>
            </a:rPr>
            <a:t>, Neo4j </a:t>
          </a:r>
          <a:r>
            <a:rPr lang="sv-SE" sz="3100" b="0" kern="1200" noProof="0" dirty="0" smtClean="0">
              <a:latin typeface="+mj-lt"/>
            </a:rPr>
            <a:t>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61AA6-157A-4BAF-B08E-627FA79D5692}">
      <dsp:nvSpPr>
        <dsp:cNvPr id="0" name=""/>
        <dsp:cNvSpPr/>
      </dsp:nvSpPr>
      <dsp:spPr>
        <a:xfrm>
          <a:off x="0" y="1434568"/>
          <a:ext cx="1958335"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Customer Strategy</a:t>
          </a:r>
          <a:endParaRPr lang="en-US" sz="1600" kern="1200" dirty="0"/>
        </a:p>
      </dsp:txBody>
      <dsp:txXfrm>
        <a:off x="18418" y="1452986"/>
        <a:ext cx="1921499" cy="591996"/>
      </dsp:txXfrm>
    </dsp:sp>
    <dsp:sp modelId="{86F6C3C3-96E1-4F54-9751-EF18DB912B10}">
      <dsp:nvSpPr>
        <dsp:cNvPr id="0" name=""/>
        <dsp:cNvSpPr/>
      </dsp:nvSpPr>
      <dsp:spPr>
        <a:xfrm rot="19330629">
          <a:off x="1713066" y="1017031"/>
          <a:ext cx="2334903" cy="32092"/>
        </a:xfrm>
        <a:custGeom>
          <a:avLst/>
          <a:gdLst/>
          <a:ahLst/>
          <a:cxnLst/>
          <a:rect l="0" t="0" r="0" b="0"/>
          <a:pathLst>
            <a:path>
              <a:moveTo>
                <a:pt x="0" y="16046"/>
              </a:moveTo>
              <a:lnTo>
                <a:pt x="2334903"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2145" y="974705"/>
        <a:ext cx="116745" cy="116745"/>
      </dsp:txXfrm>
    </dsp:sp>
    <dsp:sp modelId="{80CA71E1-6343-478B-8E30-C76488570D46}">
      <dsp:nvSpPr>
        <dsp:cNvPr id="0" name=""/>
        <dsp:cNvSpPr/>
      </dsp:nvSpPr>
      <dsp:spPr>
        <a:xfrm>
          <a:off x="3802700" y="2754"/>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IT utilizing SharePoint and/or O365 deployment (hybrid) needing Enterprise search</a:t>
          </a:r>
          <a:endParaRPr lang="en-US" sz="1600" kern="1200" dirty="0"/>
        </a:p>
      </dsp:txBody>
      <dsp:txXfrm>
        <a:off x="3821118" y="21172"/>
        <a:ext cx="4713403" cy="591996"/>
      </dsp:txXfrm>
    </dsp:sp>
    <dsp:sp modelId="{D9D4955B-933C-439C-AEC7-C531B72ED1C2}">
      <dsp:nvSpPr>
        <dsp:cNvPr id="0" name=""/>
        <dsp:cNvSpPr/>
      </dsp:nvSpPr>
      <dsp:spPr>
        <a:xfrm>
          <a:off x="8552940" y="301124"/>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71061"/>
        <a:ext cx="92218" cy="92218"/>
      </dsp:txXfrm>
    </dsp:sp>
    <dsp:sp modelId="{A224AD52-13D7-4676-9990-3EBE447CADD2}">
      <dsp:nvSpPr>
        <dsp:cNvPr id="0" name=""/>
        <dsp:cNvSpPr/>
      </dsp:nvSpPr>
      <dsp:spPr>
        <a:xfrm>
          <a:off x="10397305" y="2754"/>
          <a:ext cx="1257665" cy="628832"/>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21172"/>
        <a:ext cx="1220829" cy="591996"/>
      </dsp:txXfrm>
    </dsp:sp>
    <dsp:sp modelId="{369BDDC4-49FB-4C34-9030-404993A1253D}">
      <dsp:nvSpPr>
        <dsp:cNvPr id="0" name=""/>
        <dsp:cNvSpPr/>
      </dsp:nvSpPr>
      <dsp:spPr>
        <a:xfrm rot="20338909">
          <a:off x="1892606" y="1378610"/>
          <a:ext cx="1975822" cy="32092"/>
        </a:xfrm>
        <a:custGeom>
          <a:avLst/>
          <a:gdLst/>
          <a:ahLst/>
          <a:cxnLst/>
          <a:rect l="0" t="0" r="0" b="0"/>
          <a:pathLst>
            <a:path>
              <a:moveTo>
                <a:pt x="0" y="16046"/>
              </a:moveTo>
              <a:lnTo>
                <a:pt x="1975822"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1122" y="1345261"/>
        <a:ext cx="98791" cy="98791"/>
      </dsp:txXfrm>
    </dsp:sp>
    <dsp:sp modelId="{9B0F9604-F19E-4BFD-8BEA-D6493A43657A}">
      <dsp:nvSpPr>
        <dsp:cNvPr id="0" name=""/>
        <dsp:cNvSpPr/>
      </dsp:nvSpPr>
      <dsp:spPr>
        <a:xfrm>
          <a:off x="3802700" y="725912"/>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Unified search across Intranet/Extranet/LOB, 3</a:t>
          </a:r>
          <a:r>
            <a:rPr lang="en-US" sz="1600" kern="1200" baseline="30000" dirty="0" smtClean="0"/>
            <a:t>rd</a:t>
          </a:r>
          <a:r>
            <a:rPr lang="en-US" sz="1600" kern="1200" dirty="0" smtClean="0"/>
            <a:t> party CMS, </a:t>
          </a:r>
          <a:r>
            <a:rPr lang="en-US" sz="1600" kern="1200" dirty="0" err="1" smtClean="0"/>
            <a:t>Fileshares</a:t>
          </a:r>
          <a:r>
            <a:rPr lang="en-US" sz="1600" kern="1200" dirty="0" smtClean="0"/>
            <a:t>, etc..</a:t>
          </a:r>
          <a:endParaRPr lang="en-US" sz="1600" kern="1200" dirty="0"/>
        </a:p>
      </dsp:txBody>
      <dsp:txXfrm>
        <a:off x="3821118" y="744330"/>
        <a:ext cx="4713403" cy="591996"/>
      </dsp:txXfrm>
    </dsp:sp>
    <dsp:sp modelId="{F80676AA-DE2E-4AFD-93C1-7DACCBB903AA}">
      <dsp:nvSpPr>
        <dsp:cNvPr id="0" name=""/>
        <dsp:cNvSpPr/>
      </dsp:nvSpPr>
      <dsp:spPr>
        <a:xfrm>
          <a:off x="8552940" y="1024282"/>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994219"/>
        <a:ext cx="92218" cy="92218"/>
      </dsp:txXfrm>
    </dsp:sp>
    <dsp:sp modelId="{1CF4FAAC-77DA-470F-943B-A2DD6D0C995E}">
      <dsp:nvSpPr>
        <dsp:cNvPr id="0" name=""/>
        <dsp:cNvSpPr/>
      </dsp:nvSpPr>
      <dsp:spPr>
        <a:xfrm>
          <a:off x="10397305" y="725912"/>
          <a:ext cx="1257665" cy="628832"/>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SharePoint Search</a:t>
          </a:r>
          <a:endParaRPr lang="en-US" sz="1600" kern="1200" dirty="0"/>
        </a:p>
      </dsp:txBody>
      <dsp:txXfrm>
        <a:off x="10415723" y="744330"/>
        <a:ext cx="1220829" cy="591996"/>
      </dsp:txXfrm>
    </dsp:sp>
    <dsp:sp modelId="{F581B964-879D-4887-8B8C-E9F043E1ACEF}">
      <dsp:nvSpPr>
        <dsp:cNvPr id="0" name=""/>
        <dsp:cNvSpPr/>
      </dsp:nvSpPr>
      <dsp:spPr>
        <a:xfrm rot="27028">
          <a:off x="1958307" y="1740189"/>
          <a:ext cx="1844421" cy="32092"/>
        </a:xfrm>
        <a:custGeom>
          <a:avLst/>
          <a:gdLst/>
          <a:ahLst/>
          <a:cxnLst/>
          <a:rect l="0" t="0" r="0" b="0"/>
          <a:pathLst>
            <a:path>
              <a:moveTo>
                <a:pt x="0" y="16046"/>
              </a:moveTo>
              <a:lnTo>
                <a:pt x="1844421"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4407" y="1710125"/>
        <a:ext cx="92221" cy="92221"/>
      </dsp:txXfrm>
    </dsp:sp>
    <dsp:sp modelId="{98FF3CA0-DD97-4AD8-8326-656B83C1F27F}">
      <dsp:nvSpPr>
        <dsp:cNvPr id="0" name=""/>
        <dsp:cNvSpPr/>
      </dsp:nvSpPr>
      <dsp:spPr>
        <a:xfrm>
          <a:off x="3802700" y="1449069"/>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Needs search-as-a-service for building apps and services</a:t>
          </a:r>
          <a:endParaRPr lang="en-US" sz="1600" kern="1200" dirty="0"/>
        </a:p>
      </dsp:txBody>
      <dsp:txXfrm>
        <a:off x="3821118" y="1467487"/>
        <a:ext cx="4713403" cy="591996"/>
      </dsp:txXfrm>
    </dsp:sp>
    <dsp:sp modelId="{60588C8A-BA61-4F6C-A1BC-69F84DFDF320}">
      <dsp:nvSpPr>
        <dsp:cNvPr id="0" name=""/>
        <dsp:cNvSpPr/>
      </dsp:nvSpPr>
      <dsp:spPr>
        <a:xfrm>
          <a:off x="8552940" y="1747439"/>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1717376"/>
        <a:ext cx="92218" cy="92218"/>
      </dsp:txXfrm>
    </dsp:sp>
    <dsp:sp modelId="{C24AE8BE-14DD-424E-ABF3-33969E6A8930}">
      <dsp:nvSpPr>
        <dsp:cNvPr id="0" name=""/>
        <dsp:cNvSpPr/>
      </dsp:nvSpPr>
      <dsp:spPr>
        <a:xfrm>
          <a:off x="10397305" y="1449069"/>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1467487"/>
        <a:ext cx="1220829" cy="591996"/>
      </dsp:txXfrm>
    </dsp:sp>
    <dsp:sp modelId="{58F8907F-179B-4183-BCFF-E9BED704BD3D}">
      <dsp:nvSpPr>
        <dsp:cNvPr id="0" name=""/>
        <dsp:cNvSpPr/>
      </dsp:nvSpPr>
      <dsp:spPr>
        <a:xfrm rot="1307944">
          <a:off x="1887313" y="2101768"/>
          <a:ext cx="1986409" cy="32092"/>
        </a:xfrm>
        <a:custGeom>
          <a:avLst/>
          <a:gdLst/>
          <a:ahLst/>
          <a:cxnLst/>
          <a:rect l="0" t="0" r="0" b="0"/>
          <a:pathLst>
            <a:path>
              <a:moveTo>
                <a:pt x="0" y="16046"/>
              </a:moveTo>
              <a:lnTo>
                <a:pt x="1986409"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30858" y="2068154"/>
        <a:ext cx="99320" cy="99320"/>
      </dsp:txXfrm>
    </dsp:sp>
    <dsp:sp modelId="{FB5E6CAF-02E8-4E9A-8BCF-F74C5C71B5B6}">
      <dsp:nvSpPr>
        <dsp:cNvPr id="0" name=""/>
        <dsp:cNvSpPr/>
      </dsp:nvSpPr>
      <dsp:spPr>
        <a:xfrm>
          <a:off x="3802700" y="2172227"/>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Moving on-premises search </a:t>
          </a:r>
          <a:br>
            <a:rPr lang="en-US" sz="1600" kern="1200" dirty="0" smtClean="0"/>
          </a:br>
          <a:r>
            <a:rPr lang="en-US" sz="1600" kern="1200" dirty="0" smtClean="0"/>
            <a:t>(most commonly </a:t>
          </a:r>
          <a:r>
            <a:rPr lang="en-US" sz="1600" kern="1200" dirty="0" err="1" smtClean="0"/>
            <a:t>Lucene</a:t>
          </a:r>
          <a:r>
            <a:rPr lang="en-US" sz="1600" kern="1200" dirty="0" smtClean="0"/>
            <a:t>) to the cloud</a:t>
          </a:r>
          <a:endParaRPr lang="en-US" sz="1600" kern="1200" dirty="0"/>
        </a:p>
      </dsp:txBody>
      <dsp:txXfrm>
        <a:off x="3821118" y="2190645"/>
        <a:ext cx="4713403" cy="591996"/>
      </dsp:txXfrm>
    </dsp:sp>
    <dsp:sp modelId="{9CE49F32-2A3D-4EA0-9093-17430BB6239C}">
      <dsp:nvSpPr>
        <dsp:cNvPr id="0" name=""/>
        <dsp:cNvSpPr/>
      </dsp:nvSpPr>
      <dsp:spPr>
        <a:xfrm>
          <a:off x="8552940" y="2470597"/>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2440534"/>
        <a:ext cx="92218" cy="92218"/>
      </dsp:txXfrm>
    </dsp:sp>
    <dsp:sp modelId="{8D871798-7B89-4BB1-9F92-9082A4DDF748}">
      <dsp:nvSpPr>
        <dsp:cNvPr id="0" name=""/>
        <dsp:cNvSpPr/>
      </dsp:nvSpPr>
      <dsp:spPr>
        <a:xfrm>
          <a:off x="10397305" y="2172227"/>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190645"/>
        <a:ext cx="1220829" cy="591996"/>
      </dsp:txXfrm>
    </dsp:sp>
    <dsp:sp modelId="{997750D4-96EB-4BB9-9AD2-9EAA9D415714}">
      <dsp:nvSpPr>
        <dsp:cNvPr id="0" name=""/>
        <dsp:cNvSpPr/>
      </dsp:nvSpPr>
      <dsp:spPr>
        <a:xfrm rot="2302844">
          <a:off x="1704118" y="2463346"/>
          <a:ext cx="2352799" cy="32092"/>
        </a:xfrm>
        <a:custGeom>
          <a:avLst/>
          <a:gdLst/>
          <a:ahLst/>
          <a:cxnLst/>
          <a:rect l="0" t="0" r="0" b="0"/>
          <a:pathLst>
            <a:path>
              <a:moveTo>
                <a:pt x="0" y="16046"/>
              </a:moveTo>
              <a:lnTo>
                <a:pt x="2352799" y="16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2821698" y="2420573"/>
        <a:ext cx="117639" cy="117639"/>
      </dsp:txXfrm>
    </dsp:sp>
    <dsp:sp modelId="{E410C2DD-2B95-42B2-86D4-32F15B352216}">
      <dsp:nvSpPr>
        <dsp:cNvPr id="0" name=""/>
        <dsp:cNvSpPr/>
      </dsp:nvSpPr>
      <dsp:spPr>
        <a:xfrm>
          <a:off x="3802700" y="2895384"/>
          <a:ext cx="4750239" cy="628832"/>
        </a:xfrm>
        <a:prstGeom prst="roundRect">
          <a:avLst>
            <a:gd name="adj" fmla="val 10000"/>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Scenarios: New Cloud E-commerce, User generated content, LOB Apps outside the firewall</a:t>
          </a:r>
          <a:endParaRPr lang="en-US" sz="1600" kern="1200" dirty="0"/>
        </a:p>
      </dsp:txBody>
      <dsp:txXfrm>
        <a:off x="3821118" y="2913802"/>
        <a:ext cx="4713403" cy="591996"/>
      </dsp:txXfrm>
    </dsp:sp>
    <dsp:sp modelId="{C031B15B-9D44-4C7A-B6A0-4F942BC22A34}">
      <dsp:nvSpPr>
        <dsp:cNvPr id="0" name=""/>
        <dsp:cNvSpPr/>
      </dsp:nvSpPr>
      <dsp:spPr>
        <a:xfrm>
          <a:off x="8552940" y="3193754"/>
          <a:ext cx="1844364" cy="32092"/>
        </a:xfrm>
        <a:custGeom>
          <a:avLst/>
          <a:gdLst/>
          <a:ahLst/>
          <a:cxnLst/>
          <a:rect l="0" t="0" r="0" b="0"/>
          <a:pathLst>
            <a:path>
              <a:moveTo>
                <a:pt x="0" y="16046"/>
              </a:moveTo>
              <a:lnTo>
                <a:pt x="1844364" y="16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p>
      </dsp:txBody>
      <dsp:txXfrm>
        <a:off x="9429014" y="3163692"/>
        <a:ext cx="92218" cy="92218"/>
      </dsp:txXfrm>
    </dsp:sp>
    <dsp:sp modelId="{8810C41C-4351-4EFF-9BA9-47BB70FFD87B}">
      <dsp:nvSpPr>
        <dsp:cNvPr id="0" name=""/>
        <dsp:cNvSpPr/>
      </dsp:nvSpPr>
      <dsp:spPr>
        <a:xfrm>
          <a:off x="10397305" y="2895384"/>
          <a:ext cx="1257665" cy="628832"/>
        </a:xfrm>
        <a:prstGeom prst="roundRect">
          <a:avLst>
            <a:gd name="adj" fmla="val 10000"/>
          </a:avLst>
        </a:prstGeom>
        <a:solidFill>
          <a:srgbClr val="FF8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Azure Search</a:t>
          </a:r>
          <a:endParaRPr lang="en-US" sz="1600" kern="1200" dirty="0"/>
        </a:p>
      </dsp:txBody>
      <dsp:txXfrm>
        <a:off x="10415723" y="2913802"/>
        <a:ext cx="1220829" cy="5919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12/18/2014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23208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8779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8</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1867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1530781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2972875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52</a:t>
            </a:fld>
            <a:endParaRPr lang="en-US" dirty="0"/>
          </a:p>
        </p:txBody>
      </p:sp>
    </p:spTree>
    <p:extLst>
      <p:ext uri="{BB962C8B-B14F-4D97-AF65-F5344CB8AC3E}">
        <p14:creationId xmlns:p14="http://schemas.microsoft.com/office/powerpoint/2010/main" val="3262515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305703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1417327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59</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60</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61</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62</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65</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488984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280585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396865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91</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93</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94</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95</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96</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954237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3320661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1823612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3558435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32186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185303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124</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125</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628639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128</a:t>
            </a:fld>
            <a:endParaRPr lang="zh-CN" altLang="en-US">
              <a:solidFill>
                <a:prstClr val="black"/>
              </a:solidFill>
            </a:endParaRPr>
          </a:p>
        </p:txBody>
      </p:sp>
    </p:spTree>
    <p:extLst>
      <p:ext uri="{BB962C8B-B14F-4D97-AF65-F5344CB8AC3E}">
        <p14:creationId xmlns:p14="http://schemas.microsoft.com/office/powerpoint/2010/main" val="3780531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130</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133</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3687536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136</a:t>
            </a:fld>
            <a:endParaRPr lang="en-US">
              <a:solidFill>
                <a:prstClr val="black"/>
              </a:solidFill>
            </a:endParaRPr>
          </a:p>
        </p:txBody>
      </p:sp>
    </p:spTree>
    <p:extLst>
      <p:ext uri="{BB962C8B-B14F-4D97-AF65-F5344CB8AC3E}">
        <p14:creationId xmlns:p14="http://schemas.microsoft.com/office/powerpoint/2010/main" val="41064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137</a:t>
            </a:fld>
            <a:endParaRPr lang="en-US" dirty="0">
              <a:solidFill>
                <a:prstClr val="black"/>
              </a:solidFill>
            </a:endParaRPr>
          </a:p>
        </p:txBody>
      </p:sp>
    </p:spTree>
    <p:extLst>
      <p:ext uri="{BB962C8B-B14F-4D97-AF65-F5344CB8AC3E}">
        <p14:creationId xmlns:p14="http://schemas.microsoft.com/office/powerpoint/2010/main" val="560743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21464710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4064316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11183266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147</a:t>
            </a:fld>
            <a:endParaRPr lang="en-US" dirty="0">
              <a:solidFill>
                <a:prstClr val="black"/>
              </a:solidFill>
            </a:endParaRPr>
          </a:p>
        </p:txBody>
      </p:sp>
    </p:spTree>
    <p:extLst>
      <p:ext uri="{BB962C8B-B14F-4D97-AF65-F5344CB8AC3E}">
        <p14:creationId xmlns:p14="http://schemas.microsoft.com/office/powerpoint/2010/main" val="2902541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148</a:t>
            </a:fld>
            <a:endParaRPr lang="en-US" dirty="0">
              <a:solidFill>
                <a:prstClr val="black"/>
              </a:solidFill>
            </a:endParaRPr>
          </a:p>
        </p:txBody>
      </p:sp>
    </p:spTree>
    <p:extLst>
      <p:ext uri="{BB962C8B-B14F-4D97-AF65-F5344CB8AC3E}">
        <p14:creationId xmlns:p14="http://schemas.microsoft.com/office/powerpoint/2010/main" val="18693249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26852695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smtClean="0">
                <a:solidFill>
                  <a:schemeClr val="tx1"/>
                </a:solidFill>
                <a:latin typeface="Segoe UI Light"/>
                <a:ea typeface="+mn-ea"/>
                <a:cs typeface="+mn-cs"/>
              </a:rPr>
              <a:t>Relational and hierarchical query </a:t>
            </a:r>
            <a:r>
              <a:rPr lang="en-US" sz="1200" kern="1200" dirty="0" smtClean="0">
                <a:solidFill>
                  <a:schemeClr val="tx1"/>
                </a:solidFill>
                <a:latin typeface="Segoe UI Light"/>
                <a:ea typeface="+mn-ea"/>
                <a:cs typeface="+mn-cs"/>
              </a:rPr>
              <a:t>of application defined JSON data. Support for SQL queries with transforms,</a:t>
            </a:r>
            <a:r>
              <a:rPr lang="en-US" sz="1200" kern="1200" baseline="0" dirty="0" smtClean="0">
                <a:solidFill>
                  <a:schemeClr val="tx1"/>
                </a:solidFill>
                <a:latin typeface="Segoe UI Light"/>
                <a:ea typeface="+mn-ea"/>
                <a:cs typeface="+mn-cs"/>
              </a:rPr>
              <a:t> projections and inline evaluation of </a:t>
            </a:r>
            <a:r>
              <a:rPr lang="en-US" sz="1200" b="1" kern="1200" baseline="0" dirty="0" smtClean="0">
                <a:solidFill>
                  <a:schemeClr val="tx1"/>
                </a:solidFill>
                <a:latin typeface="Segoe UI Light"/>
                <a:ea typeface="+mn-ea"/>
                <a:cs typeface="+mn-cs"/>
              </a:rPr>
              <a:t>user defined JavaScript functions </a:t>
            </a:r>
            <a:r>
              <a:rPr lang="en-US" sz="1200" kern="1200" baseline="0" dirty="0" smtClean="0">
                <a:solidFill>
                  <a:schemeClr val="tx1"/>
                </a:solidFill>
                <a:latin typeface="Segoe UI Light"/>
                <a:ea typeface="+mn-ea"/>
                <a:cs typeface="+mn-cs"/>
              </a:rPr>
              <a:t>(UDFs). </a:t>
            </a:r>
            <a:r>
              <a:rPr lang="en-US" sz="1200" b="1" kern="1200" baseline="0" dirty="0" smtClean="0">
                <a:solidFill>
                  <a:schemeClr val="tx1"/>
                </a:solidFill>
                <a:latin typeface="Segoe UI Light"/>
                <a:ea typeface="+mn-ea"/>
                <a:cs typeface="+mn-cs"/>
              </a:rPr>
              <a:t>Automatic and consistent indexing </a:t>
            </a:r>
            <a:r>
              <a:rPr lang="en-US" sz="1200" kern="1200" baseline="0" dirty="0" smtClean="0">
                <a:solidFill>
                  <a:schemeClr val="tx1"/>
                </a:solidFill>
                <a:latin typeface="Segoe UI Light"/>
                <a:ea typeface="+mn-ea"/>
                <a:cs typeface="+mn-cs"/>
              </a:rPr>
              <a:t>of all properties.</a:t>
            </a:r>
          </a:p>
          <a:p>
            <a:pPr marL="171450" indent="-171450">
              <a:buFont typeface="Arial" panose="020B0604020202020204" pitchFamily="34" charset="0"/>
              <a:buChar char="•"/>
            </a:pPr>
            <a:r>
              <a:rPr lang="en-US" sz="1200" b="1" kern="1200" dirty="0" smtClean="0">
                <a:solidFill>
                  <a:schemeClr val="tx1"/>
                </a:solidFill>
                <a:latin typeface="Segoe UI Light"/>
                <a:ea typeface="+mn-ea"/>
                <a:cs typeface="+mn-cs"/>
              </a:rPr>
              <a:t>Transactional execution </a:t>
            </a:r>
            <a:r>
              <a:rPr lang="en-US" sz="1200" kern="1200" dirty="0" smtClean="0">
                <a:solidFill>
                  <a:schemeClr val="tx1"/>
                </a:solidFill>
                <a:latin typeface="Segoe UI Light"/>
                <a:ea typeface="+mn-ea"/>
                <a:cs typeface="+mn-cs"/>
              </a:rPr>
              <a:t>of application defined stored procedures and triggers directly against database collections.</a:t>
            </a:r>
            <a:r>
              <a:rPr lang="en-US" sz="1200" kern="1200" baseline="0" dirty="0" smtClean="0">
                <a:solidFill>
                  <a:schemeClr val="tx1"/>
                </a:solidFill>
                <a:latin typeface="Segoe UI Light"/>
                <a:ea typeface="+mn-ea"/>
                <a:cs typeface="+mn-cs"/>
              </a:rPr>
              <a:t> </a:t>
            </a:r>
            <a:r>
              <a:rPr lang="en-US" sz="1200" b="1" kern="1200" baseline="0" dirty="0" smtClean="0">
                <a:solidFill>
                  <a:schemeClr val="tx1"/>
                </a:solidFill>
                <a:latin typeface="Segoe UI Light"/>
                <a:ea typeface="+mn-ea"/>
                <a:cs typeface="+mn-cs"/>
              </a:rPr>
              <a:t>Native JavaScript </a:t>
            </a:r>
            <a:r>
              <a:rPr lang="en-US" sz="1200" kern="1200" baseline="0" dirty="0" smtClean="0">
                <a:solidFill>
                  <a:schemeClr val="tx1"/>
                </a:solidFill>
                <a:latin typeface="Segoe UI Light"/>
                <a:ea typeface="+mn-ea"/>
                <a:cs typeface="+mn-cs"/>
              </a:rPr>
              <a:t>support eliminating the impedance mismatch between application and database schema.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Segoe UI Light"/>
                <a:ea typeface="+mn-ea"/>
                <a:cs typeface="+mn-cs"/>
              </a:rPr>
              <a:t>Well</a:t>
            </a:r>
            <a:r>
              <a:rPr lang="en-US" sz="1200" kern="1200" baseline="0" dirty="0" smtClean="0">
                <a:solidFill>
                  <a:schemeClr val="tx1"/>
                </a:solidFill>
                <a:latin typeface="Segoe UI Light"/>
                <a:ea typeface="+mn-ea"/>
                <a:cs typeface="+mn-cs"/>
              </a:rPr>
              <a:t> defined consistency levels to achieve optimal tradeoff between consistency and performance. </a:t>
            </a:r>
            <a:r>
              <a:rPr lang="en-US" sz="1200" b="1" kern="1200" baseline="0" dirty="0" smtClean="0">
                <a:solidFill>
                  <a:schemeClr val="tx1"/>
                </a:solidFill>
                <a:latin typeface="Segoe UI Light"/>
                <a:ea typeface="+mn-ea"/>
                <a:cs typeface="+mn-cs"/>
              </a:rPr>
              <a:t>Four distinct consistency levels </a:t>
            </a:r>
            <a:r>
              <a:rPr lang="en-US" sz="1200" kern="1200" baseline="0" dirty="0" smtClean="0">
                <a:solidFill>
                  <a:schemeClr val="tx1"/>
                </a:solidFill>
                <a:latin typeface="Segoe UI Light"/>
                <a:ea typeface="+mn-ea"/>
                <a:cs typeface="+mn-cs"/>
              </a:rPr>
              <a:t>for queries and read – Strong, Bounded-Staleness, Session and Eventual. </a:t>
            </a:r>
            <a:r>
              <a:rPr lang="en-US" sz="1200" b="1" kern="1200" baseline="0" dirty="0" smtClean="0">
                <a:solidFill>
                  <a:schemeClr val="tx1"/>
                </a:solidFill>
                <a:latin typeface="Segoe UI Light"/>
                <a:ea typeface="+mn-ea"/>
                <a:cs typeface="+mn-cs"/>
              </a:rPr>
              <a:t>Granular control </a:t>
            </a:r>
            <a:r>
              <a:rPr lang="en-US" sz="1200" kern="1200" baseline="0" dirty="0" smtClean="0">
                <a:solidFill>
                  <a:schemeClr val="tx1"/>
                </a:solidFill>
                <a:latin typeface="Segoe UI Light"/>
                <a:ea typeface="+mn-ea"/>
                <a:cs typeface="+mn-cs"/>
              </a:rPr>
              <a:t>over consistency, availability and latency</a:t>
            </a:r>
            <a:r>
              <a:rPr lang="en-US" sz="1200" kern="1200" baseline="0" dirty="0" smtClean="0">
                <a:solidFill>
                  <a:schemeClr val="tx1"/>
                </a:solidFill>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latin typeface="Segoe UI Light"/>
              </a:rPr>
              <a:t>Simple to provision and access </a:t>
            </a:r>
            <a:r>
              <a:rPr lang="en-US" sz="1200" dirty="0" smtClean="0">
                <a:latin typeface="Segoe UI Light"/>
              </a:rPr>
              <a:t>databases without managing VM or cluster infrastructure. Operated with </a:t>
            </a:r>
            <a:r>
              <a:rPr lang="en-US" sz="1200" b="1" dirty="0" smtClean="0">
                <a:latin typeface="Segoe UI Light"/>
              </a:rPr>
              <a:t>99.95% availability </a:t>
            </a:r>
            <a:r>
              <a:rPr lang="en-US" sz="1200" dirty="0" smtClean="0">
                <a:latin typeface="Segoe UI Light"/>
              </a:rPr>
              <a:t>and automatically</a:t>
            </a:r>
            <a:r>
              <a:rPr lang="en-US" sz="1200" baseline="0" dirty="0" smtClean="0">
                <a:latin typeface="Segoe UI Light"/>
              </a:rPr>
              <a:t> backed up to prevent against regional failures</a:t>
            </a:r>
            <a:r>
              <a:rPr lang="en-US" sz="1200" kern="1200" baseline="0" dirty="0" smtClean="0">
                <a:solidFill>
                  <a:schemeClr val="tx1"/>
                </a:solidFill>
                <a:latin typeface="Segoe UI Light"/>
                <a:ea typeface="+mn-ea"/>
                <a:cs typeface="+mn-cs"/>
              </a:rPr>
              <a:t>.</a:t>
            </a:r>
            <a:endParaRPr lang="en-US" sz="1200" kern="1200" dirty="0" smtClean="0">
              <a:solidFill>
                <a:schemeClr val="tx1"/>
              </a:solidFill>
              <a:latin typeface="Segoe UI Ligh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154</a:t>
            </a:fld>
            <a:endParaRPr lang="en-US">
              <a:solidFill>
                <a:prstClr val="black"/>
              </a:solidFill>
            </a:endParaRPr>
          </a:p>
        </p:txBody>
      </p:sp>
    </p:spTree>
    <p:extLst>
      <p:ext uri="{BB962C8B-B14F-4D97-AF65-F5344CB8AC3E}">
        <p14:creationId xmlns:p14="http://schemas.microsoft.com/office/powerpoint/2010/main" val="363185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157</a:t>
            </a:fld>
            <a:endParaRPr lang="en-US">
              <a:solidFill>
                <a:prstClr val="black"/>
              </a:solidFill>
            </a:endParaRPr>
          </a:p>
        </p:txBody>
      </p:sp>
    </p:spTree>
    <p:extLst>
      <p:ext uri="{BB962C8B-B14F-4D97-AF65-F5344CB8AC3E}">
        <p14:creationId xmlns:p14="http://schemas.microsoft.com/office/powerpoint/2010/main" val="3242271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158</a:t>
            </a:fld>
            <a:endParaRPr lang="en-US" dirty="0">
              <a:solidFill>
                <a:prstClr val="black"/>
              </a:solidFill>
            </a:endParaRPr>
          </a:p>
        </p:txBody>
      </p:sp>
    </p:spTree>
    <p:extLst>
      <p:ext uri="{BB962C8B-B14F-4D97-AF65-F5344CB8AC3E}">
        <p14:creationId xmlns:p14="http://schemas.microsoft.com/office/powerpoint/2010/main" val="28158719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162</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12/18/2014 1:09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171</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172</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173</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175</a:t>
            </a:fld>
            <a:endParaRPr lang="en-US" dirty="0"/>
          </a:p>
        </p:txBody>
      </p:sp>
    </p:spTree>
    <p:extLst>
      <p:ext uri="{BB962C8B-B14F-4D97-AF65-F5344CB8AC3E}">
        <p14:creationId xmlns:p14="http://schemas.microsoft.com/office/powerpoint/2010/main" val="317336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155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8812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64442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7654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764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5327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87131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16052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37643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881482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05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91305001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714932750"/>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0"/>
            <a:ext cx="11653525" cy="927940"/>
          </a:xfrm>
        </p:spPr>
        <p:txBody>
          <a:bodyPr/>
          <a:lstStyle>
            <a:lvl1pPr>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3" name="Slide Number Placeholder 7"/>
          <p:cNvSpPr>
            <a:spLocks noGrp="1"/>
          </p:cNvSpPr>
          <p:nvPr>
            <p:ph type="sldNum" sz="quarter" idx="10"/>
          </p:nvPr>
        </p:nvSpPr>
        <p:spPr/>
        <p:txBody>
          <a:bodyPr/>
          <a:lstStyle>
            <a:lvl1pPr defTabSz="913505" fontAlgn="base">
              <a:lnSpc>
                <a:spcPct val="90000"/>
              </a:lnSpc>
              <a:spcBef>
                <a:spcPct val="0"/>
              </a:spcBef>
              <a:spcAft>
                <a:spcPct val="0"/>
              </a:spcAft>
              <a:defRPr>
                <a:solidFill>
                  <a:srgbClr val="D2D2D2"/>
                </a:solidFill>
              </a:defRPr>
            </a:lvl1pPr>
          </a:lstStyle>
          <a:p>
            <a:pPr>
              <a:defRPr/>
            </a:pPr>
            <a:fld id="{D501E86F-28C2-E848-8F25-5B1F772CA3AD}" type="slidenum">
              <a:rPr/>
              <a:pPr>
                <a:defRPr/>
              </a:pPr>
              <a:t>‹#›</a:t>
            </a:fld>
            <a:endParaRPr dirty="0"/>
          </a:p>
        </p:txBody>
      </p:sp>
    </p:spTree>
    <p:extLst>
      <p:ext uri="{BB962C8B-B14F-4D97-AF65-F5344CB8AC3E}">
        <p14:creationId xmlns:p14="http://schemas.microsoft.com/office/powerpoint/2010/main" val="1494956621"/>
      </p:ext>
    </p:extLst>
  </p:cSld>
  <p:clrMapOvr>
    <a:overrideClrMapping bg1="dk1" tx1="lt1" bg2="dk2" tx2="lt2" accent1="accent1" accent2="accent2" accent3="accent3" accent4="accent4" accent5="accent5" accent6="accent6" hlink="hlink" folHlink="folHlink"/>
  </p:clrMapOvr>
  <p:transition spd="slow">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3019717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87046830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71755868"/>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8903010"/>
      </p:ext>
    </p:extLst>
  </p:cSld>
  <p:clrMapOvr>
    <a:masterClrMapping/>
  </p:clrMapOvr>
  <p:transition spd="med">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1106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userDrawn="1"/>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6491621"/>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01735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srgbClr val="000000"/>
                </a:solidFill>
              </a:rPr>
              <a:pPr/>
              <a:t>12/18/2014</a:t>
            </a:fld>
            <a:endParaRPr lang="en-US">
              <a:solidFill>
                <a:srgbClr val="000000"/>
              </a:solidFill>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9680352F-C9A5-4457-AE8D-BE1FDA2D08C4}" type="slidenum">
              <a:rPr smtClean="0"/>
              <a:pPr/>
              <a:t>‹#›</a:t>
            </a:fld>
            <a:endParaRPr/>
          </a:p>
        </p:txBody>
      </p:sp>
    </p:spTree>
    <p:extLst>
      <p:ext uri="{BB962C8B-B14F-4D97-AF65-F5344CB8AC3E}">
        <p14:creationId xmlns:p14="http://schemas.microsoft.com/office/powerpoint/2010/main" val="42024847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373070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46917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47792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46033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78338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1438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14992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42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01100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761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08841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02871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153414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4555360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2014-12-18</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2014-12-18</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9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82"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06"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30"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54"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78"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02"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12/18/2014</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12/18/2014</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47988380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736713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4308586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45442432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7811269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67995779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2551188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8660215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6170281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18434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6715690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1061016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949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smtClean="0"/>
              <a:t>Click icon to add picture</a:t>
            </a:r>
            <a:endParaRPr lang="en-US" dirty="0"/>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4934297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82029410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39241764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40669224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59227377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smtClean="0"/>
              <a:t>Microsoft Confidential</a:t>
            </a:r>
            <a:endParaRP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a:p>
        </p:txBody>
      </p:sp>
    </p:spTree>
    <p:extLst>
      <p:ext uri="{BB962C8B-B14F-4D97-AF65-F5344CB8AC3E}">
        <p14:creationId xmlns:p14="http://schemas.microsoft.com/office/powerpoint/2010/main" val="235904137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53380843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563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1844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5983821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8146500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5069021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839902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8034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3777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046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11.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ags" Target="../tags/tag9.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ags" Target="../tags/tag8.xml"/><Relationship Id="rId2" Type="http://schemas.openxmlformats.org/officeDocument/2006/relationships/slideLayout" Target="../slideLayouts/slideLayout54.xml"/><Relationship Id="rId16" Type="http://schemas.openxmlformats.org/officeDocument/2006/relationships/image" Target="../media/image5.emf"/><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vmlDrawing" Target="../drawings/vmlDrawing5.vml"/><Relationship Id="rId5" Type="http://schemas.openxmlformats.org/officeDocument/2006/relationships/slideLayout" Target="../slideLayouts/slideLayout57.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9.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37615-A270-4A93-839C-A2C66C5215F4}"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46518-4D37-42C8-A41C-F66C39EB780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98564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58"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30527635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3EBC8-7437-4638-9842-12F74D8DC4D8}" type="datetimeFigureOut">
              <a:rPr lang="en-US" smtClean="0">
                <a:solidFill>
                  <a:prstClr val="black">
                    <a:tint val="75000"/>
                  </a:prstClr>
                </a:solidFill>
              </a:rPr>
              <a:pPr/>
              <a:t>12/18/2014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899434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4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94932655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4.xml"/><Relationship Id="rId1" Type="http://schemas.openxmlformats.org/officeDocument/2006/relationships/slideLayout" Target="../slideLayouts/slideLayout13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14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45.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4.xml"/></Relationships>
</file>

<file path=ppt/slides/_rels/slide10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0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1.xml"/><Relationship Id="rId7" Type="http://schemas.openxmlformats.org/officeDocument/2006/relationships/image" Target="../media/image71.png"/><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70.emf"/><Relationship Id="rId4" Type="http://schemas.openxmlformats.org/officeDocument/2006/relationships/notesSlide" Target="../notesSlides/notesSlide71.xml"/><Relationship Id="rId9" Type="http://schemas.microsoft.com/office/2007/relationships/hdphoto" Target="../media/hdphoto5.wdp"/></Relationships>
</file>

<file path=ppt/slides/_rels/slide1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74.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3.png"/><Relationship Id="rId5" Type="http://schemas.openxmlformats.org/officeDocument/2006/relationships/notesSlide" Target="../notesSlides/notesSlide72.xml"/><Relationship Id="rId4" Type="http://schemas.openxmlformats.org/officeDocument/2006/relationships/slideLayout" Target="../slideLayouts/slideLayout4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tags" Target="../tags/tag44.xml"/><Relationship Id="rId7" Type="http://schemas.openxmlformats.org/officeDocument/2006/relationships/image" Target="../media/image5.emf"/><Relationship Id="rId2" Type="http://schemas.openxmlformats.org/officeDocument/2006/relationships/tags" Target="../tags/tag43.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74.xml"/><Relationship Id="rId4"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46.xml"/><Relationship Id="rId7" Type="http://schemas.openxmlformats.org/officeDocument/2006/relationships/image" Target="../media/image5.emf"/><Relationship Id="rId2" Type="http://schemas.openxmlformats.org/officeDocument/2006/relationships/tags" Target="../tags/tag45.xml"/><Relationship Id="rId1" Type="http://schemas.openxmlformats.org/officeDocument/2006/relationships/vmlDrawing" Target="../drawings/vmlDrawing15.vml"/><Relationship Id="rId6" Type="http://schemas.openxmlformats.org/officeDocument/2006/relationships/oleObject" Target="../embeddings/oleObject14.bin"/><Relationship Id="rId5" Type="http://schemas.openxmlformats.org/officeDocument/2006/relationships/notesSlide" Target="../notesSlides/notesSlide75.xml"/><Relationship Id="rId4" Type="http://schemas.openxmlformats.org/officeDocument/2006/relationships/slideLayout" Target="../slideLayouts/slideLayout19.xml"/><Relationship Id="rId9" Type="http://schemas.openxmlformats.org/officeDocument/2006/relationships/image" Target="../media/image70.emf"/></Relationships>
</file>

<file path=ppt/slides/_rels/slide1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6.xml"/><Relationship Id="rId1" Type="http://schemas.openxmlformats.org/officeDocument/2006/relationships/slideLayout" Target="../slideLayouts/slideLayout21.xml"/><Relationship Id="rId4" Type="http://schemas.openxmlformats.org/officeDocument/2006/relationships/image" Target="../media/image76.emf"/></Relationships>
</file>

<file path=ppt/slides/_rels/slide1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7.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5.bin"/><Relationship Id="rId1" Type="http://schemas.openxmlformats.org/officeDocument/2006/relationships/vmlDrawing" Target="../drawings/vmlDrawing16.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82.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1.xml"/><Relationship Id="rId1" Type="http://schemas.openxmlformats.org/officeDocument/2006/relationships/tags" Target="../tags/tag59.xml"/><Relationship Id="rId4" Type="http://schemas.openxmlformats.org/officeDocument/2006/relationships/image" Target="../media/image78.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1.xml"/><Relationship Id="rId1" Type="http://schemas.openxmlformats.org/officeDocument/2006/relationships/tags" Target="../tags/tag60.xml"/><Relationship Id="rId5" Type="http://schemas.openxmlformats.org/officeDocument/2006/relationships/image" Target="../media/image79.emf"/><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6.bin"/><Relationship Id="rId2" Type="http://schemas.openxmlformats.org/officeDocument/2006/relationships/tags" Target="../tags/tag61.xml"/><Relationship Id="rId1" Type="http://schemas.openxmlformats.org/officeDocument/2006/relationships/vmlDrawing" Target="../drawings/vmlDrawing17.vml"/><Relationship Id="rId6" Type="http://schemas.openxmlformats.org/officeDocument/2006/relationships/tags" Target="../tags/tag65.xml"/><Relationship Id="rId11" Type="http://schemas.openxmlformats.org/officeDocument/2006/relationships/notesSlide" Target="../notesSlides/notesSlide85.xml"/><Relationship Id="rId5" Type="http://schemas.openxmlformats.org/officeDocument/2006/relationships/tags" Target="../tags/tag64.xml"/><Relationship Id="rId10" Type="http://schemas.openxmlformats.org/officeDocument/2006/relationships/slideLayout" Target="../slideLayouts/slideLayout35.xml"/><Relationship Id="rId4" Type="http://schemas.openxmlformats.org/officeDocument/2006/relationships/tags" Target="../tags/tag63.xml"/><Relationship Id="rId9" Type="http://schemas.openxmlformats.org/officeDocument/2006/relationships/tags" Target="../tags/tag6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69.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notesSlide" Target="../notesSlides/notesSlide8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61.xml"/><Relationship Id="rId6" Type="http://schemas.microsoft.com/office/2007/relationships/hdphoto" Target="../media/hdphoto7.wdp"/><Relationship Id="rId5" Type="http://schemas.openxmlformats.org/officeDocument/2006/relationships/image" Target="../media/image83.png"/><Relationship Id="rId4" Type="http://schemas.microsoft.com/office/2007/relationships/hdphoto" Target="../media/hdphoto6.wdp"/></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61.xml"/><Relationship Id="rId6" Type="http://schemas.microsoft.com/office/2007/relationships/hdphoto" Target="../media/hdphoto7.wdp"/><Relationship Id="rId5" Type="http://schemas.openxmlformats.org/officeDocument/2006/relationships/image" Target="../media/image83.png"/><Relationship Id="rId4" Type="http://schemas.microsoft.com/office/2007/relationships/hdphoto" Target="../media/hdphoto6.wdp"/></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26.xml"/><Relationship Id="rId5" Type="http://schemas.openxmlformats.org/officeDocument/2006/relationships/image" Target="../media/image43.emf"/><Relationship Id="rId4" Type="http://schemas.microsoft.com/office/2007/relationships/hdphoto" Target="../media/hdphoto8.wdp"/></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168.xml"/><Relationship Id="rId4" Type="http://schemas.openxmlformats.org/officeDocument/2006/relationships/image" Target="../media/image8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5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92.xml"/><Relationship Id="rId1" Type="http://schemas.openxmlformats.org/officeDocument/2006/relationships/slideLayout" Target="../slideLayouts/slideLayout70.xml"/></Relationships>
</file>

<file path=ppt/slides/_rels/slide16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0.xml"/></Relationships>
</file>

<file path=ppt/slides/_rels/slide16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0.xml"/></Relationships>
</file>

<file path=ppt/slides/_rels/slide16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1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6" Type="http://schemas.microsoft.com/office/2007/relationships/hdphoto" Target="../media/hdphoto4.wdp"/><Relationship Id="rId5" Type="http://schemas.openxmlformats.org/officeDocument/2006/relationships/image" Target="../media/image47.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36.emf"/></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53.emf"/><Relationship Id="rId4" Type="http://schemas.openxmlformats.org/officeDocument/2006/relationships/package" Target="../embeddings/Microsoft_Visio_Drawing1.vsdx"/></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4.xml"/></Relationships>
</file>

<file path=ppt/slides/_rels/slide6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70.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1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9.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99.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99.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5.png"/><Relationship Id="rId7" Type="http://schemas.microsoft.com/office/2007/relationships/hdphoto" Target="../media/hdphoto4.wdp"/><Relationship Id="rId2" Type="http://schemas.openxmlformats.org/officeDocument/2006/relationships/notesSlide" Target="../notesSlides/notesSlide56.xml"/><Relationship Id="rId1" Type="http://schemas.openxmlformats.org/officeDocument/2006/relationships/slideLayout" Target="../slideLayouts/slideLayout99.xml"/><Relationship Id="rId6" Type="http://schemas.openxmlformats.org/officeDocument/2006/relationships/image" Target="../media/image47.png"/><Relationship Id="rId5" Type="http://schemas.microsoft.com/office/2007/relationships/hdphoto" Target="../media/hdphoto3.wdp"/><Relationship Id="rId4" Type="http://schemas.openxmlformats.org/officeDocument/2006/relationships/image" Target="../media/image46.png"/><Relationship Id="rId9"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7.xml"/><Relationship Id="rId1" Type="http://schemas.openxmlformats.org/officeDocument/2006/relationships/slideLayout" Target="../slideLayouts/slideLayout21.xml"/><Relationship Id="rId4" Type="http://schemas.openxmlformats.org/officeDocument/2006/relationships/image" Target="../media/image62.emf"/></Relationships>
</file>

<file path=ppt/slides/_rels/slide9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13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a:t>
            </a:r>
            <a:r>
              <a:rPr lang="en-US" sz="4400" spc="-51" dirty="0" smtClean="0">
                <a:solidFill>
                  <a:schemeClr val="bg2"/>
                </a:solidFill>
                <a:latin typeface="+mj-lt"/>
              </a:rPr>
              <a:t>more</a:t>
            </a:r>
            <a:endParaRPr lang="en-US" sz="4400" spc="-51" dirty="0" smtClean="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110466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99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3711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726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a:t>
            </a:r>
            <a:r>
              <a:rPr lang="en-US" sz="4000" dirty="0" smtClean="0">
                <a:latin typeface="Segoe UI Light" panose="020B0502040204020203" pitchFamily="34" charset="0"/>
                <a:cs typeface="Segoe UI Light" panose="020B0502040204020203" pitchFamily="34" charset="0"/>
              </a:rPr>
              <a:t>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r>
              <a:rPr lang="en-US" sz="4000" dirty="0" smtClean="0">
                <a:latin typeface="Segoe UI Light" panose="020B0502040204020203" pitchFamily="34" charset="0"/>
                <a:cs typeface="Segoe UI Light" panose="020B0502040204020203" pitchFamily="34" charset="0"/>
              </a:rPr>
              <a:t>)</a:t>
            </a:r>
            <a:endParaRPr lang="en-US" sz="4000" dirty="0" smtClean="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a:solidFill>
                  <a:srgbClr val="505050"/>
                </a:solidFill>
              </a:rPr>
              <a:t>What does Azure Search cost?</a:t>
            </a:r>
          </a:p>
        </p:txBody>
      </p:sp>
      <p:grpSp>
        <p:nvGrpSpPr>
          <p:cNvPr id="22" name="Group 21"/>
          <p:cNvGrpSpPr/>
          <p:nvPr/>
        </p:nvGrpSpPr>
        <p:grpSpPr>
          <a:xfrm>
            <a:off x="5568653" y="2220506"/>
            <a:ext cx="5809054" cy="4483606"/>
            <a:chOff x="401246" y="1519238"/>
            <a:chExt cx="5809054" cy="4483606"/>
          </a:xfrm>
        </p:grpSpPr>
        <p:cxnSp>
          <p:nvCxnSpPr>
            <p:cNvPr id="5" name="Straight Arrow Connector 4"/>
            <p:cNvCxnSpPr/>
            <p:nvPr/>
          </p:nvCxnSpPr>
          <p:spPr>
            <a:xfrm flipV="1">
              <a:off x="1118754" y="1519238"/>
              <a:ext cx="0" cy="3837276"/>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18754" y="5356513"/>
              <a:ext cx="5091546"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61110" y="4354830"/>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127891" y="4354830"/>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127891" y="3491795"/>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1261110" y="3491795"/>
              <a:ext cx="857250" cy="857250"/>
            </a:xfrm>
            <a:prstGeom prst="rect">
              <a:avLst/>
            </a:prstGeom>
            <a:solidFill>
              <a:srgbClr val="C9F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994672"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994672"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1453"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1453"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127891"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1261110"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994672" y="2622936"/>
              <a:ext cx="857250" cy="857250"/>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861453"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p:nvSpPr>
          <p:spPr>
            <a:xfrm>
              <a:off x="1118753" y="5356513"/>
              <a:ext cx="4054360" cy="646331"/>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Partitions</a:t>
              </a:r>
            </a:p>
            <a:p>
              <a:pPr algn="ctr"/>
              <a:r>
                <a:rPr lang="en-US" dirty="0">
                  <a:solidFill>
                    <a:prstClr val="black"/>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660437" y="3412627"/>
              <a:ext cx="2769698" cy="646331"/>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Replicas</a:t>
              </a:r>
              <a:br>
                <a:rPr lang="en-US" dirty="0">
                  <a:solidFill>
                    <a:prstClr val="black"/>
                  </a:solidFill>
                  <a:latin typeface="Segoe UI Light" panose="020B0502040204020203" pitchFamily="34" charset="0"/>
                  <a:cs typeface="Segoe UI Light" panose="020B0502040204020203" pitchFamily="34" charset="0"/>
                </a:rPr>
              </a:br>
              <a:r>
                <a:rPr lang="en-US" dirty="0">
                  <a:solidFill>
                    <a:prstClr val="black"/>
                  </a:solidFill>
                  <a:latin typeface="Segoe UI Light" panose="020B0502040204020203" pitchFamily="34" charset="0"/>
                  <a:cs typeface="Segoe UI Light" panose="020B0502040204020203" pitchFamily="34" charset="0"/>
                </a:rPr>
                <a:t>(more queries, more HA)</a:t>
              </a:r>
            </a:p>
          </p:txBody>
        </p:sp>
      </p:grpSp>
      <p:sp>
        <p:nvSpPr>
          <p:cNvPr id="3" name="TextBox 2"/>
          <p:cNvSpPr txBox="1"/>
          <p:nvPr/>
        </p:nvSpPr>
        <p:spPr>
          <a:xfrm>
            <a:off x="0" y="6550223"/>
            <a:ext cx="5776325" cy="307777"/>
          </a:xfrm>
          <a:prstGeom prst="rect">
            <a:avLst/>
          </a:prstGeom>
          <a:noFill/>
        </p:spPr>
        <p:txBody>
          <a:bodyPr wrap="none" rtlCol="0">
            <a:spAutoFit/>
          </a:bodyPr>
          <a:lstStyle/>
          <a:p>
            <a:r>
              <a:rPr lang="en-US" sz="1400" dirty="0">
                <a:solidFill>
                  <a:prstClr val="black"/>
                </a:solidFill>
                <a:latin typeface="Segoe UI Light" panose="020B0502040204020203" pitchFamily="34" charset="0"/>
                <a:cs typeface="Segoe UI Light" panose="020B0502040204020203" pitchFamily="34" charset="0"/>
              </a:rPr>
              <a:t>*Document count and throughput based on benchmark index and queries.</a:t>
            </a:r>
          </a:p>
        </p:txBody>
      </p:sp>
      <p:sp>
        <p:nvSpPr>
          <p:cNvPr id="25" name="Rectangle 24"/>
          <p:cNvSpPr/>
          <p:nvPr/>
        </p:nvSpPr>
        <p:spPr>
          <a:xfrm>
            <a:off x="709416" y="2187571"/>
            <a:ext cx="3695560" cy="4247317"/>
          </a:xfrm>
          <a:prstGeom prst="rect">
            <a:avLst/>
          </a:prstGeom>
          <a:solidFill>
            <a:srgbClr val="93E2FF"/>
          </a:solidFill>
          <a:ln>
            <a:solidFill>
              <a:srgbClr val="00AEEF"/>
            </a:solidFill>
          </a:ln>
        </p:spPr>
        <p:txBody>
          <a:bodyPr wrap="square">
            <a:spAutoFit/>
          </a:bodyPr>
          <a:lstStyle/>
          <a:p>
            <a:pPr defTabSz="914050" fontAlgn="base">
              <a:spcBef>
                <a:spcPct val="0"/>
              </a:spcBef>
              <a:spcAft>
                <a:spcPct val="0"/>
              </a:spcAft>
              <a:defRPr/>
            </a:pPr>
            <a:r>
              <a:rPr lang="en-US" b="1" kern="0" dirty="0">
                <a:solidFill>
                  <a:srgbClr val="FFFFFF">
                    <a:lumMod val="50000"/>
                  </a:srgbClr>
                </a:solidFill>
                <a:latin typeface="Segoe UI Light"/>
              </a:rPr>
              <a:t>STANDARD OFFER</a:t>
            </a:r>
          </a:p>
          <a:p>
            <a:pPr defTabSz="914050" fontAlgn="base">
              <a:spcBef>
                <a:spcPct val="0"/>
              </a:spcBef>
              <a:spcAft>
                <a:spcPct val="0"/>
              </a:spcAft>
              <a:defRPr/>
            </a:pPr>
            <a:endParaRPr lang="en-US" b="1" kern="0" dirty="0">
              <a:solidFill>
                <a:srgbClr val="FFFFFF">
                  <a:lumMod val="50000"/>
                </a:srgbClr>
              </a:solidFill>
              <a:latin typeface="Segoe UI Light"/>
            </a:endParaRPr>
          </a:p>
          <a:p>
            <a:pPr defTabSz="914050" fontAlgn="base">
              <a:spcBef>
                <a:spcPct val="0"/>
              </a:spcBef>
              <a:spcAft>
                <a:spcPct val="0"/>
              </a:spcAft>
              <a:defRPr/>
            </a:pPr>
            <a:r>
              <a:rPr lang="en-US" sz="4800" b="1" kern="0" dirty="0">
                <a:solidFill>
                  <a:srgbClr val="FFFFFF">
                    <a:lumMod val="50000"/>
                  </a:srgbClr>
                </a:solidFill>
                <a:latin typeface="Segoe UI Light"/>
              </a:rPr>
              <a:t>15</a:t>
            </a:r>
            <a:r>
              <a:rPr lang="en-US" b="1" kern="0" dirty="0">
                <a:solidFill>
                  <a:srgbClr val="FFFFFF">
                    <a:lumMod val="50000"/>
                  </a:srgbClr>
                </a:solidFill>
                <a:latin typeface="Segoe UI Light"/>
              </a:rPr>
              <a:t>MM documents</a:t>
            </a:r>
            <a:endParaRPr lang="en-US" sz="4800" b="1" kern="0" dirty="0">
              <a:solidFill>
                <a:srgbClr val="FFFFFF">
                  <a:lumMod val="50000"/>
                </a:srgbClr>
              </a:solidFill>
              <a:latin typeface="Segoe UI Light"/>
            </a:endParaRPr>
          </a:p>
          <a:p>
            <a:pPr defTabSz="914050" fontAlgn="base">
              <a:spcBef>
                <a:spcPct val="0"/>
              </a:spcBef>
              <a:spcAft>
                <a:spcPct val="0"/>
              </a:spcAft>
              <a:defRPr/>
            </a:pPr>
            <a:r>
              <a:rPr lang="en-US" sz="4800" b="1" kern="0" dirty="0">
                <a:solidFill>
                  <a:srgbClr val="FFFFFF">
                    <a:lumMod val="50000"/>
                  </a:srgbClr>
                </a:solidFill>
                <a:latin typeface="Segoe UI Light"/>
              </a:rPr>
              <a:t>25</a:t>
            </a:r>
            <a:r>
              <a:rPr lang="en-US" b="1" kern="0" dirty="0">
                <a:solidFill>
                  <a:srgbClr val="FFFFFF">
                    <a:lumMod val="50000"/>
                  </a:srgbClr>
                </a:solidFill>
                <a:latin typeface="Segoe UI Light"/>
              </a:rPr>
              <a:t>GB database storage</a:t>
            </a:r>
            <a:endParaRPr lang="en-US" b="1" kern="0" baseline="30000" dirty="0">
              <a:solidFill>
                <a:srgbClr val="FFFFFF">
                  <a:lumMod val="50000"/>
                </a:srgbClr>
              </a:solidFill>
              <a:latin typeface="Segoe UI Light"/>
            </a:endParaRPr>
          </a:p>
          <a:p>
            <a:pPr defTabSz="914050" fontAlgn="base">
              <a:spcBef>
                <a:spcPct val="0"/>
              </a:spcBef>
              <a:spcAft>
                <a:spcPct val="0"/>
              </a:spcAft>
              <a:defRPr/>
            </a:pPr>
            <a:r>
              <a:rPr lang="en-US" sz="3600" b="1" kern="0" dirty="0">
                <a:solidFill>
                  <a:srgbClr val="FFFFFF">
                    <a:lumMod val="50000"/>
                  </a:srgbClr>
                </a:solidFill>
                <a:latin typeface="Segoe UI Light"/>
              </a:rPr>
              <a:t>15</a:t>
            </a:r>
            <a:r>
              <a:rPr lang="en-US" b="1" kern="0" dirty="0">
                <a:solidFill>
                  <a:srgbClr val="FFFFFF">
                    <a:lumMod val="50000"/>
                  </a:srgbClr>
                </a:solidFill>
                <a:latin typeface="Segoe UI Light"/>
              </a:rPr>
              <a:t>queries per second</a:t>
            </a:r>
          </a:p>
          <a:p>
            <a:pPr defTabSz="914050" fontAlgn="base">
              <a:spcBef>
                <a:spcPct val="0"/>
              </a:spcBef>
              <a:spcAft>
                <a:spcPct val="0"/>
              </a:spcAft>
              <a:defRPr/>
            </a:pPr>
            <a:endParaRPr lang="en-US" b="1" kern="0" dirty="0">
              <a:solidFill>
                <a:srgbClr val="FFFFFF">
                  <a:lumMod val="50000"/>
                </a:srgbClr>
              </a:solidFill>
              <a:latin typeface="Segoe UI Light"/>
            </a:endParaRPr>
          </a:p>
          <a:p>
            <a:pPr algn="r" defTabSz="914050" fontAlgn="base">
              <a:spcBef>
                <a:spcPct val="0"/>
              </a:spcBef>
              <a:spcAft>
                <a:spcPct val="0"/>
              </a:spcAft>
              <a:defRPr/>
            </a:pPr>
            <a:r>
              <a:rPr lang="en-US" sz="4800" b="1" kern="0" dirty="0">
                <a:solidFill>
                  <a:srgbClr val="FFFFFF">
                    <a:lumMod val="50000"/>
                  </a:srgbClr>
                </a:solidFill>
                <a:latin typeface="Segoe UI Light"/>
              </a:rPr>
              <a:t>$250.00</a:t>
            </a:r>
            <a:r>
              <a:rPr lang="en-US" b="1" kern="0" dirty="0">
                <a:solidFill>
                  <a:srgbClr val="FFFFFF">
                    <a:lumMod val="50000"/>
                  </a:srgbClr>
                </a:solidFill>
                <a:latin typeface="Segoe UI Light"/>
              </a:rPr>
              <a:t>/month</a:t>
            </a:r>
          </a:p>
          <a:p>
            <a:pPr algn="r" defTabSz="914050" fontAlgn="base">
              <a:spcBef>
                <a:spcPct val="0"/>
              </a:spcBef>
              <a:spcAft>
                <a:spcPct val="0"/>
              </a:spcAft>
              <a:defRPr/>
            </a:pPr>
            <a:r>
              <a:rPr lang="en-US" kern="0" dirty="0">
                <a:solidFill>
                  <a:prstClr val="white">
                    <a:lumMod val="50000"/>
                  </a:prstClr>
                </a:solidFill>
                <a:latin typeface="Segoe UI Light"/>
              </a:rPr>
              <a:t>(discounted </a:t>
            </a:r>
          </a:p>
          <a:p>
            <a:pPr algn="r" defTabSz="914050" fontAlgn="base">
              <a:spcBef>
                <a:spcPct val="0"/>
              </a:spcBef>
              <a:spcAft>
                <a:spcPct val="0"/>
              </a:spcAft>
              <a:defRPr/>
            </a:pPr>
            <a:r>
              <a:rPr lang="en-US" kern="0" dirty="0">
                <a:solidFill>
                  <a:prstClr val="white">
                    <a:lumMod val="50000"/>
                  </a:prstClr>
                </a:solidFill>
                <a:latin typeface="Segoe UI Light"/>
              </a:rPr>
              <a:t>50% for Preview)</a:t>
            </a:r>
          </a:p>
        </p:txBody>
      </p:sp>
      <p:sp>
        <p:nvSpPr>
          <p:cNvPr id="26" name="TextBox 25"/>
          <p:cNvSpPr txBox="1"/>
          <p:nvPr/>
        </p:nvSpPr>
        <p:spPr>
          <a:xfrm>
            <a:off x="729216" y="902685"/>
            <a:ext cx="5926418" cy="1169551"/>
          </a:xfrm>
          <a:prstGeom prst="rect">
            <a:avLst/>
          </a:prstGeom>
          <a:noFill/>
        </p:spPr>
        <p:txBody>
          <a:bodyPr wrap="square" rtlCol="0">
            <a:sp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r>
              <a:rPr lang="en-US" dirty="0">
                <a:latin typeface="Segoe UI" panose="020B0502040204020203" pitchFamily="34" charset="0"/>
              </a:rPr>
              <a:t>Pricing Principles</a:t>
            </a:r>
          </a:p>
          <a:p>
            <a:r>
              <a:rPr lang="en-US" dirty="0">
                <a:latin typeface="Segoe UI" panose="020B0502040204020203" pitchFamily="34" charset="0"/>
              </a:rPr>
              <a:t>Capacity Units are combinable</a:t>
            </a:r>
          </a:p>
          <a:p>
            <a:r>
              <a:rPr lang="en-US" dirty="0">
                <a:latin typeface="Segoe UI" panose="020B0502040204020203" pitchFamily="34" charset="0"/>
              </a:rPr>
              <a:t>Search units stack horizontally and vertically</a:t>
            </a:r>
          </a:p>
        </p:txBody>
      </p:sp>
      <p:sp>
        <p:nvSpPr>
          <p:cNvPr id="27" name="TextBox 26"/>
          <p:cNvSpPr txBox="1"/>
          <p:nvPr/>
        </p:nvSpPr>
        <p:spPr>
          <a:xfrm>
            <a:off x="5954715" y="902685"/>
            <a:ext cx="5926418" cy="1400383"/>
          </a:xfrm>
          <a:prstGeom prst="rect">
            <a:avLst/>
          </a:prstGeom>
          <a:noFill/>
        </p:spPr>
        <p:txBody>
          <a:bodyPr wrap="square" rtlCol="0">
            <a:spAutoFit/>
          </a:bodyPr>
          <a:lstStyle/>
          <a:p>
            <a:pPr>
              <a:spcAft>
                <a:spcPts val="600"/>
              </a:spcAft>
            </a:pPr>
            <a:r>
              <a:rPr lang="en-US" sz="2000" dirty="0">
                <a:solidFill>
                  <a:prstClr val="white">
                    <a:lumMod val="50000"/>
                  </a:prstClr>
                </a:solidFill>
                <a:latin typeface="Segoe UI" panose="020B0502040204020203" pitchFamily="34" charset="0"/>
                <a:cs typeface="Segoe UI" panose="020B0502040204020203" pitchFamily="34" charset="0"/>
              </a:rPr>
              <a:t>Key features</a:t>
            </a:r>
          </a:p>
          <a:p>
            <a:pPr marL="342900" indent="-342900">
              <a:spcAft>
                <a:spcPts val="600"/>
              </a:spcAft>
              <a:buFont typeface="Arial" panose="020B0604020202020204" pitchFamily="34" charset="0"/>
              <a:buChar char="•"/>
            </a:pPr>
            <a:r>
              <a:rPr lang="en-US" sz="2000" dirty="0">
                <a:solidFill>
                  <a:prstClr val="white">
                    <a:lumMod val="50000"/>
                  </a:prstClr>
                </a:solidFill>
                <a:latin typeface="Segoe UI" panose="020B0502040204020203" pitchFamily="34" charset="0"/>
                <a:cs typeface="Segoe UI" panose="020B0502040204020203" pitchFamily="34" charset="0"/>
              </a:rPr>
              <a:t>Simple API, keyword search with user-friendly operators, hit highlighting, faceting, suggestions, scoring profiles, geo-spatial </a:t>
            </a:r>
          </a:p>
        </p:txBody>
      </p:sp>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Business Plan</a:t>
            </a:r>
          </a:p>
        </p:txBody>
      </p:sp>
      <p:cxnSp>
        <p:nvCxnSpPr>
          <p:cNvPr id="5" name="Straight Arrow Connector 4"/>
          <p:cNvCxnSpPr/>
          <p:nvPr/>
        </p:nvCxnSpPr>
        <p:spPr>
          <a:xfrm flipV="1">
            <a:off x="1118754" y="1519238"/>
            <a:ext cx="0" cy="3837276"/>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18754" y="5356513"/>
            <a:ext cx="5091546"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61110" y="4354830"/>
            <a:ext cx="8572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127891" y="4354830"/>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127891" y="3491795"/>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1261110" y="3491795"/>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994672"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994672"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861453" y="435483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861453" y="3491795"/>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127891"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1261110"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994672"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861453" y="2622936"/>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 name="Group 1"/>
          <p:cNvGrpSpPr/>
          <p:nvPr/>
        </p:nvGrpSpPr>
        <p:grpSpPr>
          <a:xfrm>
            <a:off x="6327487" y="885309"/>
            <a:ext cx="5592654" cy="5455291"/>
            <a:chOff x="6149687" y="1393940"/>
            <a:chExt cx="5592654" cy="5455291"/>
          </a:xfrm>
        </p:grpSpPr>
        <p:sp>
          <p:nvSpPr>
            <p:cNvPr id="23" name="Rectangle 22"/>
            <p:cNvSpPr/>
            <p:nvPr/>
          </p:nvSpPr>
          <p:spPr>
            <a:xfrm>
              <a:off x="6149687" y="1393940"/>
              <a:ext cx="5592654" cy="5455291"/>
            </a:xfrm>
            <a:prstGeom prst="rect">
              <a:avLst/>
            </a:prstGeom>
            <a:solidFill>
              <a:srgbClr val="00AEEF">
                <a:lumMod val="40000"/>
                <a:lumOff val="60000"/>
              </a:srgbClr>
            </a:solidFill>
            <a:ln w="25400" cap="flat" cmpd="sng" algn="ctr">
              <a:noFill/>
              <a:prstDash val="solid"/>
            </a:ln>
            <a:effectLst/>
          </p:spPr>
          <p:txBody>
            <a:bodyPr lIns="182880" tIns="182880" rIns="182832" bIns="182880" rtlCol="0" anchor="t">
              <a:noAutofit/>
            </a:bodyPr>
            <a:lstStyle/>
            <a:p>
              <a:pPr defTabSz="914363">
                <a:lnSpc>
                  <a:spcPct val="125000"/>
                </a:lnSpc>
                <a:defRPr/>
              </a:pPr>
              <a:endParaRPr lang="en-US" kern="0" dirty="0" smtClean="0">
                <a:solidFill>
                  <a:srgbClr val="0071BC"/>
                </a:solidFill>
                <a:latin typeface="Segoe UI"/>
              </a:endParaRPr>
            </a:p>
          </p:txBody>
        </p:sp>
        <p:sp>
          <p:nvSpPr>
            <p:cNvPr id="19" name="TextBox 18"/>
            <p:cNvSpPr txBox="1"/>
            <p:nvPr/>
          </p:nvSpPr>
          <p:spPr>
            <a:xfrm>
              <a:off x="6286154" y="1524696"/>
              <a:ext cx="5185410" cy="5016758"/>
            </a:xfrm>
            <a:prstGeom prst="rect">
              <a:avLst/>
            </a:prstGeom>
            <a:noFill/>
          </p:spPr>
          <p:txBody>
            <a:bodyPr wrap="square" rtlCol="0">
              <a:spAutoFit/>
            </a:bodyPr>
            <a:lstStyle/>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Customers buy one or more “</a:t>
              </a:r>
              <a:r>
                <a:rPr lang="en-US" sz="2000" b="1" dirty="0" smtClean="0">
                  <a:solidFill>
                    <a:prstClr val="black"/>
                  </a:solidFill>
                  <a:latin typeface="Segoe UI Light" panose="020B0502040204020203" pitchFamily="34" charset="0"/>
                  <a:cs typeface="Segoe UI Light" panose="020B0502040204020203" pitchFamily="34" charset="0"/>
                </a:rPr>
                <a:t>search units</a:t>
              </a:r>
              <a:r>
                <a:rPr lang="en-US" sz="2000" dirty="0" smtClean="0">
                  <a:solidFill>
                    <a:prstClr val="black"/>
                  </a:solidFill>
                  <a:latin typeface="Segoe UI Light" panose="020B0502040204020203" pitchFamily="34" charset="0"/>
                  <a:cs typeface="Segoe UI Light" panose="020B0502040204020203" pitchFamily="34" charset="0"/>
                </a:rPr>
                <a:t>”</a:t>
              </a:r>
            </a:p>
            <a:p>
              <a:pPr marL="742950" lvl="1"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Users control availability-cost trade-off by using more or less </a:t>
              </a:r>
              <a:r>
                <a:rPr lang="en-US" sz="2000" dirty="0" smtClean="0">
                  <a:solidFill>
                    <a:prstClr val="black"/>
                  </a:solidFill>
                  <a:latin typeface="Segoe UI Light" panose="020B0502040204020203" pitchFamily="34" charset="0"/>
                  <a:cs typeface="Segoe UI Light" panose="020B0502040204020203" pitchFamily="34" charset="0"/>
                </a:rPr>
                <a:t>replicas</a:t>
              </a: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A search unit has specific capacity*</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Document count – 15MM</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Storage size – 25GB</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Query performance – 15QPS</a:t>
              </a: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Search units stack horizontally and vertically</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Must be a rectangular arrangement</a:t>
              </a:r>
            </a:p>
            <a:p>
              <a:pPr marL="285750" indent="-285750">
                <a:buFont typeface="Wingdings" panose="05000000000000000000" pitchFamily="2" charset="2"/>
                <a:buChar char="§"/>
              </a:pPr>
              <a:endParaRPr lang="en-US" sz="2000" dirty="0" smtClean="0">
                <a:solidFill>
                  <a:prstClr val="black"/>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Price: $250 per unit (at GA) per month</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This is cost competitive</a:t>
              </a:r>
            </a:p>
            <a:p>
              <a:pPr marL="742950" lvl="1" indent="-285750">
                <a:buFont typeface="Wingdings" panose="05000000000000000000" pitchFamily="2" charset="2"/>
                <a:buChar char="§"/>
              </a:pPr>
              <a:r>
                <a:rPr lang="en-US" sz="2000" dirty="0" smtClean="0">
                  <a:solidFill>
                    <a:prstClr val="black"/>
                  </a:solidFill>
                  <a:latin typeface="Segoe UI Light" panose="020B0502040204020203" pitchFamily="34" charset="0"/>
                  <a:cs typeface="Segoe UI Light" panose="020B0502040204020203" pitchFamily="34" charset="0"/>
                </a:rPr>
                <a:t>Free Tier for a sandbox environment</a:t>
              </a:r>
            </a:p>
            <a:p>
              <a:pPr lvl="1"/>
              <a:endParaRPr lang="en-US" sz="2000" dirty="0" smtClean="0">
                <a:solidFill>
                  <a:prstClr val="black"/>
                </a:solidFill>
                <a:latin typeface="Segoe UI Light" panose="020B0502040204020203" pitchFamily="34" charset="0"/>
                <a:cs typeface="Segoe UI Light" panose="020B0502040204020203" pitchFamily="34" charset="0"/>
              </a:endParaRPr>
            </a:p>
            <a:p>
              <a:r>
                <a:rPr lang="en-US" sz="1050" dirty="0" smtClean="0">
                  <a:solidFill>
                    <a:prstClr val="black"/>
                  </a:solidFill>
                  <a:latin typeface="Segoe UI Light" panose="020B0502040204020203" pitchFamily="34" charset="0"/>
                  <a:cs typeface="Segoe UI Light" panose="020B0502040204020203" pitchFamily="34" charset="0"/>
                </a:rPr>
                <a:t>*Based on average index and average query.</a:t>
              </a:r>
            </a:p>
            <a:p>
              <a:pPr marL="285750" indent="-285750">
                <a:buFont typeface="Wingdings" panose="05000000000000000000" pitchFamily="2" charset="2"/>
                <a:buChar char="§"/>
              </a:pPr>
              <a:endParaRPr lang="en-US" sz="2000" dirty="0">
                <a:solidFill>
                  <a:prstClr val="black"/>
                </a:solidFill>
                <a:latin typeface="Segoe UI Light" panose="020B0502040204020203" pitchFamily="34" charset="0"/>
                <a:cs typeface="Segoe UI Light" panose="020B0502040204020203" pitchFamily="34" charset="0"/>
              </a:endParaRPr>
            </a:p>
          </p:txBody>
        </p:sp>
      </p:grpSp>
      <p:sp>
        <p:nvSpPr>
          <p:cNvPr id="20" name="TextBox 19"/>
          <p:cNvSpPr txBox="1"/>
          <p:nvPr/>
        </p:nvSpPr>
        <p:spPr>
          <a:xfrm>
            <a:off x="1118753" y="5356513"/>
            <a:ext cx="4054360" cy="646331"/>
          </a:xfrm>
          <a:prstGeom prst="rect">
            <a:avLst/>
          </a:prstGeom>
          <a:noFill/>
        </p:spPr>
        <p:txBody>
          <a:bodyPr wrap="square" rtlCol="0">
            <a:spAutoFit/>
          </a:bodyPr>
          <a:lstStyle/>
          <a:p>
            <a:pPr algn="ctr"/>
            <a:r>
              <a:rPr lang="en-US" dirty="0" smtClean="0">
                <a:solidFill>
                  <a:prstClr val="black"/>
                </a:solidFill>
                <a:latin typeface="Segoe UI Light" panose="020B0502040204020203" pitchFamily="34" charset="0"/>
                <a:cs typeface="Segoe UI Light" panose="020B0502040204020203" pitchFamily="34" charset="0"/>
              </a:rPr>
              <a:t>Partitions</a:t>
            </a:r>
          </a:p>
          <a:p>
            <a:pPr algn="ctr"/>
            <a:r>
              <a:rPr lang="en-US" dirty="0" smtClean="0">
                <a:solidFill>
                  <a:prstClr val="black"/>
                </a:solidFill>
                <a:latin typeface="Segoe UI Light" panose="020B0502040204020203" pitchFamily="34" charset="0"/>
                <a:cs typeface="Segoe UI Light" panose="020B0502040204020203" pitchFamily="34" charset="0"/>
              </a:rPr>
              <a:t>(more documents, more storage)</a:t>
            </a:r>
            <a:endParaRPr lang="en-US" dirty="0">
              <a:solidFill>
                <a:prstClr val="black"/>
              </a:solidFill>
              <a:latin typeface="Segoe UI Light" panose="020B0502040204020203" pitchFamily="34" charset="0"/>
              <a:cs typeface="Segoe UI Light" panose="020B0502040204020203" pitchFamily="34" charset="0"/>
            </a:endParaRPr>
          </a:p>
        </p:txBody>
      </p:sp>
      <p:sp>
        <p:nvSpPr>
          <p:cNvPr id="21" name="TextBox 20"/>
          <p:cNvSpPr txBox="1"/>
          <p:nvPr/>
        </p:nvSpPr>
        <p:spPr>
          <a:xfrm rot="16200000">
            <a:off x="-660437" y="3412627"/>
            <a:ext cx="2769698" cy="646331"/>
          </a:xfrm>
          <a:prstGeom prst="rect">
            <a:avLst/>
          </a:prstGeom>
          <a:noFill/>
        </p:spPr>
        <p:txBody>
          <a:bodyPr wrap="square" rtlCol="0">
            <a:spAutoFit/>
          </a:bodyPr>
          <a:lstStyle/>
          <a:p>
            <a:pPr algn="ctr"/>
            <a:r>
              <a:rPr lang="en-US" dirty="0" smtClean="0">
                <a:solidFill>
                  <a:prstClr val="black"/>
                </a:solidFill>
                <a:latin typeface="Segoe UI Light" panose="020B0502040204020203" pitchFamily="34" charset="0"/>
                <a:cs typeface="Segoe UI Light" panose="020B0502040204020203" pitchFamily="34" charset="0"/>
              </a:rPr>
              <a:t>Replicas</a:t>
            </a:r>
            <a:br>
              <a:rPr lang="en-US" dirty="0" smtClean="0">
                <a:solidFill>
                  <a:prstClr val="black"/>
                </a:solidFill>
                <a:latin typeface="Segoe UI Light" panose="020B0502040204020203" pitchFamily="34" charset="0"/>
                <a:cs typeface="Segoe UI Light" panose="020B0502040204020203" pitchFamily="34" charset="0"/>
              </a:rPr>
            </a:br>
            <a:r>
              <a:rPr lang="en-US" dirty="0" smtClean="0">
                <a:solidFill>
                  <a:prstClr val="black"/>
                </a:solidFill>
                <a:latin typeface="Segoe UI Light" panose="020B0502040204020203" pitchFamily="34" charset="0"/>
                <a:cs typeface="Segoe UI Light" panose="020B0502040204020203" pitchFamily="34" charset="0"/>
              </a:rPr>
              <a:t>(more queries, more HA)</a:t>
            </a:r>
            <a:endParaRPr lang="en-US" dirty="0">
              <a:solidFill>
                <a:prstClr val="black"/>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34823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1430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380"/>
          <a:stretch/>
        </p:blipFill>
        <p:spPr>
          <a:xfrm>
            <a:off x="1347135" y="714255"/>
            <a:ext cx="9497730" cy="5429490"/>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a:t>
            </a:r>
            <a:r>
              <a:rPr lang="en-US" sz="4400" spc="-51" dirty="0" smtClean="0">
                <a:solidFill>
                  <a:schemeClr val="bg2"/>
                </a:solidFill>
                <a:latin typeface="+mj-lt"/>
              </a:rPr>
              <a:t>out </a:t>
            </a:r>
            <a:r>
              <a:rPr lang="en-US" sz="4400" spc="-51" dirty="0" smtClean="0">
                <a:solidFill>
                  <a:schemeClr val="bg2"/>
                </a:solidFill>
                <a:latin typeface="+mj-lt"/>
              </a:rPr>
              <a:t>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35609"/>
          <a:stretch/>
        </p:blipFill>
        <p:spPr>
          <a:xfrm>
            <a:off x="3038943" y="1038489"/>
            <a:ext cx="6114114" cy="478102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1637236" y="1062671"/>
            <a:ext cx="8917528" cy="4732658"/>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2235668" y="1037864"/>
            <a:ext cx="7720664" cy="478227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403247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85000" lnSpcReduction="1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522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lnSpcReduction="1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31988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121140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38922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79248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850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20540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a:t>
            </a:r>
            <a:r>
              <a:rPr lang="en-US" sz="3800" dirty="0" smtClean="0"/>
              <a:t>store </a:t>
            </a:r>
            <a:r>
              <a:rPr lang="en-US" sz="3800" dirty="0" smtClean="0"/>
              <a:t>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a:t>
            </a:r>
            <a:r>
              <a:rPr lang="en-US" sz="2800" dirty="0" smtClean="0"/>
              <a:t>Key </a:t>
            </a:r>
            <a:r>
              <a:rPr lang="en-US" sz="2800" dirty="0" smtClean="0"/>
              <a:t>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34137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3475380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2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a:t>
              </a:r>
              <a:r>
                <a:rPr lang="en-US" dirty="0" smtClean="0">
                  <a:solidFill>
                    <a:srgbClr val="FFFFFF">
                      <a:alpha val="99000"/>
                    </a:srgbClr>
                  </a:solidFill>
                  <a:latin typeface="+mj-lt"/>
                </a:rPr>
                <a:t>Data</a:t>
              </a:r>
              <a:br>
                <a:rPr lang="en-US" dirty="0" smtClean="0">
                  <a:solidFill>
                    <a:srgbClr val="FFFFFF">
                      <a:alpha val="99000"/>
                    </a:srgbClr>
                  </a:solidFill>
                  <a:latin typeface="+mj-lt"/>
                </a:rPr>
              </a:br>
              <a:r>
                <a:rPr lang="en-US" dirty="0" smtClean="0">
                  <a:solidFill>
                    <a:srgbClr val="FFFFFF">
                      <a:alpha val="99000"/>
                    </a:srgbClr>
                  </a:solidFill>
                  <a:latin typeface="+mj-lt"/>
                </a:rPr>
                <a:t>“</a:t>
              </a: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endParaRPr lang="en-US" sz="2800" dirty="0"/>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a:t>
            </a:r>
            <a:r>
              <a:rPr lang="en-US" sz="4800" dirty="0">
                <a:solidFill>
                  <a:schemeClr val="bg1"/>
                </a:solidFill>
                <a:latin typeface="+mj-lt"/>
              </a:rPr>
              <a:t>.NET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7806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549370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92"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514703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6772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7637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316"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290472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1814727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142</a:t>
            </a:fld>
            <a:endParaRPr lang="en-US" dirty="0"/>
          </a:p>
        </p:txBody>
      </p:sp>
    </p:spTree>
    <p:extLst>
      <p:ext uri="{BB962C8B-B14F-4D97-AF65-F5344CB8AC3E}">
        <p14:creationId xmlns:p14="http://schemas.microsoft.com/office/powerpoint/2010/main" val="3618454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143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128206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694992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1555574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931017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23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940105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3740582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48951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339747" y="606019"/>
            <a:ext cx="1317461" cy="1185736"/>
            <a:chOff x="1235354" y="1250841"/>
            <a:chExt cx="1466721" cy="1295568"/>
          </a:xfrm>
        </p:grpSpPr>
        <p:sp>
          <p:nvSpPr>
            <p:cNvPr id="6" name="TextBox 5"/>
            <p:cNvSpPr txBox="1"/>
            <p:nvPr/>
          </p:nvSpPr>
          <p:spPr>
            <a:xfrm>
              <a:off x="1235354" y="1250841"/>
              <a:ext cx="1466721" cy="1295568"/>
            </a:xfrm>
            <a:prstGeom prst="rect">
              <a:avLst/>
            </a:prstGeom>
            <a:noFill/>
          </p:spPr>
          <p:txBody>
            <a:bodyPr wrap="none" lIns="179285" tIns="143428" rIns="179285" bIns="143428" rtlCol="0">
              <a:spAutoFit/>
            </a:bodyPr>
            <a:lstStyle/>
            <a:p>
              <a:pPr defTabSz="914367">
                <a:lnSpc>
                  <a:spcPct val="90000"/>
                </a:lnSpc>
              </a:pPr>
              <a:r>
                <a:rPr lang="en-US" sz="6470" dirty="0">
                  <a:solidFill>
                    <a:srgbClr val="0072C6"/>
                  </a:solidFill>
                </a:rPr>
                <a:t>{  }</a:t>
              </a:r>
            </a:p>
          </p:txBody>
        </p:sp>
        <p:grpSp>
          <p:nvGrpSpPr>
            <p:cNvPr id="10" name="Group 9"/>
            <p:cNvGrpSpPr/>
            <p:nvPr/>
          </p:nvGrpSpPr>
          <p:grpSpPr>
            <a:xfrm rot="19041038">
              <a:off x="1799817" y="1675470"/>
              <a:ext cx="571313" cy="837578"/>
              <a:chOff x="1514575" y="5176007"/>
              <a:chExt cx="546712" cy="1108657"/>
            </a:xfrm>
          </p:grpSpPr>
          <p:sp>
            <p:nvSpPr>
              <p:cNvPr id="12" name="Oval 11"/>
              <p:cNvSpPr/>
              <p:nvPr/>
            </p:nvSpPr>
            <p:spPr bwMode="auto">
              <a:xfrm>
                <a:off x="1514575" y="5176007"/>
                <a:ext cx="546712" cy="558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13" name="Rectangle 12"/>
              <p:cNvSpPr/>
              <p:nvPr/>
            </p:nvSpPr>
            <p:spPr bwMode="auto">
              <a:xfrm>
                <a:off x="1720548" y="5353486"/>
                <a:ext cx="134765" cy="9311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14" name="Oval 13"/>
              <p:cNvSpPr/>
              <p:nvPr/>
            </p:nvSpPr>
            <p:spPr bwMode="auto">
              <a:xfrm>
                <a:off x="1631098" y="5281851"/>
                <a:ext cx="313664" cy="34691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FFFF"/>
                  </a:solidFill>
                  <a:ea typeface="Segoe UI" pitchFamily="34" charset="0"/>
                  <a:cs typeface="Segoe UI" pitchFamily="34" charset="0"/>
                </a:endParaRPr>
              </a:p>
            </p:txBody>
          </p:sp>
        </p:grpSp>
      </p:grpSp>
      <p:grpSp>
        <p:nvGrpSpPr>
          <p:cNvPr id="15" name="Group 14"/>
          <p:cNvGrpSpPr/>
          <p:nvPr/>
        </p:nvGrpSpPr>
        <p:grpSpPr>
          <a:xfrm>
            <a:off x="2531400" y="2408852"/>
            <a:ext cx="934155" cy="566895"/>
            <a:chOff x="1131606" y="4284838"/>
            <a:chExt cx="1346844" cy="837165"/>
          </a:xfrm>
        </p:grpSpPr>
        <p:pic>
          <p:nvPicPr>
            <p:cNvPr id="16" name="Picture 4" descr="http://tyrula.com/wp-content/uploads/2014/02/icon_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06" y="4626005"/>
              <a:ext cx="495998" cy="4959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tyrula.com/wp-content/uploads/2014/02/icon_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285" y="4284838"/>
              <a:ext cx="837165" cy="83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2463383" y="3972189"/>
            <a:ext cx="1070189" cy="908571"/>
            <a:chOff x="1701951" y="4576242"/>
            <a:chExt cx="3326674" cy="2241798"/>
          </a:xfrm>
        </p:grpSpPr>
        <p:sp>
          <p:nvSpPr>
            <p:cNvPr id="20" name="Oval 19"/>
            <p:cNvSpPr/>
            <p:nvPr/>
          </p:nvSpPr>
          <p:spPr bwMode="auto">
            <a:xfrm>
              <a:off x="1991615" y="4576242"/>
              <a:ext cx="2595155" cy="2045889"/>
            </a:xfrm>
            <a:prstGeom prst="ellipse">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cxnSp>
          <p:nvCxnSpPr>
            <p:cNvPr id="22" name="Straight Connector 21"/>
            <p:cNvCxnSpPr>
              <a:stCxn id="20" idx="2"/>
              <a:endCxn id="20" idx="6"/>
            </p:cNvCxnSpPr>
            <p:nvPr/>
          </p:nvCxnSpPr>
          <p:spPr>
            <a:xfrm>
              <a:off x="1991615" y="5599187"/>
              <a:ext cx="259515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1701951" y="5645258"/>
              <a:ext cx="3326674" cy="11727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29" name="Teardrop 28"/>
            <p:cNvSpPr/>
            <p:nvPr/>
          </p:nvSpPr>
          <p:spPr bwMode="auto">
            <a:xfrm rot="21069524">
              <a:off x="3101957" y="5137358"/>
              <a:ext cx="374469" cy="400595"/>
            </a:xfrm>
            <a:prstGeom prst="teardrop">
              <a:avLst>
                <a:gd name="adj" fmla="val 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2" name="Oval 31"/>
            <p:cNvSpPr/>
            <p:nvPr/>
          </p:nvSpPr>
          <p:spPr bwMode="auto">
            <a:xfrm>
              <a:off x="3657600" y="4715362"/>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3" name="Oval 32"/>
            <p:cNvSpPr/>
            <p:nvPr/>
          </p:nvSpPr>
          <p:spPr bwMode="auto">
            <a:xfrm>
              <a:off x="4349932" y="5290067"/>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4" name="Oval 33"/>
            <p:cNvSpPr/>
            <p:nvPr/>
          </p:nvSpPr>
          <p:spPr bwMode="auto">
            <a:xfrm>
              <a:off x="2769325" y="4715361"/>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5" name="Oval 34"/>
            <p:cNvSpPr/>
            <p:nvPr/>
          </p:nvSpPr>
          <p:spPr bwMode="auto">
            <a:xfrm>
              <a:off x="2148631" y="5287543"/>
              <a:ext cx="109070" cy="1132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grpSp>
      <p:grpSp>
        <p:nvGrpSpPr>
          <p:cNvPr id="45" name="Group 44"/>
          <p:cNvGrpSpPr/>
          <p:nvPr/>
        </p:nvGrpSpPr>
        <p:grpSpPr>
          <a:xfrm>
            <a:off x="2260111" y="5434909"/>
            <a:ext cx="1476732" cy="748698"/>
            <a:chOff x="357183" y="5281771"/>
            <a:chExt cx="2717074" cy="1426986"/>
          </a:xfrm>
        </p:grpSpPr>
        <p:sp>
          <p:nvSpPr>
            <p:cNvPr id="37" name="Oval 36"/>
            <p:cNvSpPr/>
            <p:nvPr/>
          </p:nvSpPr>
          <p:spPr bwMode="auto">
            <a:xfrm>
              <a:off x="889366" y="5560113"/>
              <a:ext cx="796007" cy="71876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8" name="Oval 37"/>
            <p:cNvSpPr/>
            <p:nvPr/>
          </p:nvSpPr>
          <p:spPr bwMode="auto">
            <a:xfrm>
              <a:off x="1269183" y="5281771"/>
              <a:ext cx="1038273" cy="1102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40" name="Oval 39"/>
            <p:cNvSpPr/>
            <p:nvPr/>
          </p:nvSpPr>
          <p:spPr bwMode="auto">
            <a:xfrm>
              <a:off x="2058508" y="5671332"/>
              <a:ext cx="522515" cy="471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39" name="Rectangle 38"/>
            <p:cNvSpPr/>
            <p:nvPr/>
          </p:nvSpPr>
          <p:spPr bwMode="auto">
            <a:xfrm>
              <a:off x="357183" y="6099157"/>
              <a:ext cx="2717074" cy="6096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41" name="Oval 40"/>
            <p:cNvSpPr/>
            <p:nvPr/>
          </p:nvSpPr>
          <p:spPr bwMode="auto">
            <a:xfrm>
              <a:off x="1995795" y="5368121"/>
              <a:ext cx="522515" cy="5352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42" name="Down Arrow 41"/>
            <p:cNvSpPr/>
            <p:nvPr/>
          </p:nvSpPr>
          <p:spPr bwMode="auto">
            <a:xfrm>
              <a:off x="1266617" y="5954646"/>
              <a:ext cx="581037" cy="4911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sp>
          <p:nvSpPr>
            <p:cNvPr id="43" name="Down Arrow 42"/>
            <p:cNvSpPr/>
            <p:nvPr/>
          </p:nvSpPr>
          <p:spPr bwMode="auto">
            <a:xfrm rot="10800000">
              <a:off x="1557535" y="5607999"/>
              <a:ext cx="581037" cy="491158"/>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0000"/>
                </a:solidFill>
                <a:ea typeface="Segoe UI" pitchFamily="34" charset="0"/>
                <a:cs typeface="Segoe UI" pitchFamily="34" charset="0"/>
              </a:endParaRPr>
            </a:p>
          </p:txBody>
        </p:sp>
      </p:grpSp>
      <p:sp>
        <p:nvSpPr>
          <p:cNvPr id="69" name="Title 3"/>
          <p:cNvSpPr txBox="1">
            <a:spLocks/>
          </p:cNvSpPr>
          <p:nvPr/>
        </p:nvSpPr>
        <p:spPr>
          <a:xfrm>
            <a:off x="0" y="-4826"/>
            <a:ext cx="12192000" cy="119545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spc="-75">
                <a:solidFill>
                  <a:srgbClr val="000000"/>
                </a:solidFill>
                <a:cs typeface="Segoe UI Light"/>
              </a:rPr>
              <a:t>Microsoft Azure </a:t>
            </a:r>
            <a:r>
              <a:rPr sz="2800" spc="-75" err="1">
                <a:solidFill>
                  <a:srgbClr val="000000"/>
                </a:solidFill>
                <a:cs typeface="Segoe UI Light"/>
              </a:rPr>
              <a:t>DocumentDB</a:t>
            </a:r>
            <a:endParaRPr sz="2800" spc="-75">
              <a:solidFill>
                <a:srgbClr val="000000"/>
              </a:solidFill>
              <a:cs typeface="Segoe UI Light"/>
            </a:endParaRPr>
          </a:p>
        </p:txBody>
      </p:sp>
      <p:sp>
        <p:nvSpPr>
          <p:cNvPr id="2" name="Rectangle 1"/>
          <p:cNvSpPr/>
          <p:nvPr/>
        </p:nvSpPr>
        <p:spPr>
          <a:xfrm>
            <a:off x="4197758" y="726669"/>
            <a:ext cx="7499158" cy="954107"/>
          </a:xfrm>
          <a:prstGeom prst="rect">
            <a:avLst/>
          </a:prstGeom>
        </p:spPr>
        <p:txBody>
          <a:bodyPr anchor="ctr">
            <a:noAutofit/>
          </a:bodyPr>
          <a:lstStyle/>
          <a:p>
            <a:pPr defTabSz="932742">
              <a:defRPr/>
            </a:pPr>
            <a:r>
              <a:rPr lang="en-US" sz="4400" dirty="0">
                <a:solidFill>
                  <a:srgbClr val="000000"/>
                </a:solidFill>
                <a:latin typeface="Segoe UI Light"/>
              </a:rPr>
              <a:t>schema </a:t>
            </a:r>
            <a:r>
              <a:rPr lang="en-US" sz="4400" dirty="0" smtClean="0">
                <a:solidFill>
                  <a:srgbClr val="000000"/>
                </a:solidFill>
                <a:latin typeface="Segoe UI Light"/>
              </a:rPr>
              <a:t>free query</a:t>
            </a:r>
            <a:endParaRPr lang="en-US" sz="4400" dirty="0">
              <a:solidFill>
                <a:srgbClr val="000000"/>
              </a:solidFill>
              <a:latin typeface="Segoe UI Light"/>
            </a:endParaRPr>
          </a:p>
        </p:txBody>
      </p:sp>
      <p:sp>
        <p:nvSpPr>
          <p:cNvPr id="4" name="Rectangle 3"/>
          <p:cNvSpPr/>
          <p:nvPr/>
        </p:nvSpPr>
        <p:spPr>
          <a:xfrm>
            <a:off x="4197758" y="2210187"/>
            <a:ext cx="7499158" cy="954107"/>
          </a:xfrm>
          <a:prstGeom prst="rect">
            <a:avLst/>
          </a:prstGeom>
        </p:spPr>
        <p:txBody>
          <a:bodyPr anchor="ctr">
            <a:noAutofit/>
          </a:bodyPr>
          <a:lstStyle/>
          <a:p>
            <a:pPr defTabSz="932742">
              <a:defRPr/>
            </a:pPr>
            <a:r>
              <a:rPr lang="en-US" sz="4400" dirty="0">
                <a:solidFill>
                  <a:srgbClr val="000000"/>
                </a:solidFill>
                <a:latin typeface="Segoe UI Light"/>
              </a:rPr>
              <a:t>JavaScript as a </a:t>
            </a:r>
            <a:r>
              <a:rPr lang="en-US" sz="4400" dirty="0" smtClean="0">
                <a:solidFill>
                  <a:srgbClr val="000000"/>
                </a:solidFill>
                <a:latin typeface="Segoe UI Light"/>
              </a:rPr>
              <a:t> modern </a:t>
            </a:r>
            <a:r>
              <a:rPr lang="en-US" sz="4400" dirty="0">
                <a:solidFill>
                  <a:srgbClr val="000000"/>
                </a:solidFill>
                <a:latin typeface="Segoe UI Light"/>
              </a:rPr>
              <a:t>T-SQL</a:t>
            </a:r>
          </a:p>
        </p:txBody>
      </p:sp>
      <p:sp>
        <p:nvSpPr>
          <p:cNvPr id="5" name="Rectangle 4"/>
          <p:cNvSpPr/>
          <p:nvPr/>
        </p:nvSpPr>
        <p:spPr>
          <a:xfrm>
            <a:off x="4197758" y="3693705"/>
            <a:ext cx="7499158" cy="954107"/>
          </a:xfrm>
          <a:prstGeom prst="rect">
            <a:avLst/>
          </a:prstGeom>
        </p:spPr>
        <p:txBody>
          <a:bodyPr anchor="ctr">
            <a:noAutofit/>
          </a:bodyPr>
          <a:lstStyle/>
          <a:p>
            <a:pPr defTabSz="932742">
              <a:defRPr/>
            </a:pPr>
            <a:r>
              <a:rPr lang="en-US" sz="4400" dirty="0">
                <a:solidFill>
                  <a:srgbClr val="000000"/>
                </a:solidFill>
                <a:latin typeface="Segoe UI Light"/>
              </a:rPr>
              <a:t>tunable </a:t>
            </a:r>
            <a:r>
              <a:rPr lang="en-US" sz="4400" dirty="0" smtClean="0">
                <a:solidFill>
                  <a:srgbClr val="000000"/>
                </a:solidFill>
                <a:latin typeface="Segoe UI Light"/>
              </a:rPr>
              <a:t>consistency </a:t>
            </a:r>
            <a:endParaRPr lang="en-US" sz="4400" dirty="0">
              <a:solidFill>
                <a:srgbClr val="000000"/>
              </a:solidFill>
              <a:latin typeface="Segoe UI Light"/>
            </a:endParaRPr>
          </a:p>
        </p:txBody>
      </p:sp>
      <p:sp>
        <p:nvSpPr>
          <p:cNvPr id="8" name="Rectangle 7"/>
          <p:cNvSpPr/>
          <p:nvPr/>
        </p:nvSpPr>
        <p:spPr>
          <a:xfrm>
            <a:off x="4197758" y="5177224"/>
            <a:ext cx="7499158" cy="954107"/>
          </a:xfrm>
          <a:prstGeom prst="rect">
            <a:avLst/>
          </a:prstGeom>
        </p:spPr>
        <p:txBody>
          <a:bodyPr anchor="ctr">
            <a:noAutofit/>
          </a:bodyPr>
          <a:lstStyle/>
          <a:p>
            <a:r>
              <a:rPr lang="en-US" sz="4400" dirty="0">
                <a:solidFill>
                  <a:srgbClr val="000000"/>
                </a:solidFill>
                <a:latin typeface="Segoe UI Light"/>
              </a:rPr>
              <a:t>fully </a:t>
            </a:r>
            <a:r>
              <a:rPr lang="en-US" sz="4400" dirty="0" smtClean="0">
                <a:solidFill>
                  <a:srgbClr val="000000"/>
                </a:solidFill>
                <a:latin typeface="Segoe UI Light"/>
              </a:rPr>
              <a:t>managed</a:t>
            </a:r>
            <a:endParaRPr lang="en-US" sz="4400" dirty="0">
              <a:solidFill>
                <a:srgbClr val="000000"/>
              </a:solidFill>
              <a:latin typeface="Segoe UI Light"/>
            </a:endParaRPr>
          </a:p>
        </p:txBody>
      </p:sp>
      <p:sp>
        <p:nvSpPr>
          <p:cNvPr id="44" name="Rectangle 43"/>
          <p:cNvSpPr/>
          <p:nvPr/>
        </p:nvSpPr>
        <p:spPr bwMode="auto">
          <a:xfrm>
            <a:off x="2260111" y="738150"/>
            <a:ext cx="6900334" cy="1047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355728" y="2140265"/>
            <a:ext cx="9151764" cy="1047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339747" y="3637744"/>
            <a:ext cx="9151764" cy="1047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290409" y="5146432"/>
            <a:ext cx="9151764" cy="1047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5893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xit" presetSubtype="0" fill="hold" grpId="0" nodeType="withEffect">
                                  <p:stCondLst>
                                    <p:cond delay="0"/>
                                  </p:stCondLst>
                                  <p:childTnLst>
                                    <p:animEffect transition="out" filter="fade">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xit" presetSubtype="0" fill="hold" grpId="0" nodeType="withEffect">
                                  <p:stCondLst>
                                    <p:cond delay="0"/>
                                  </p:stCondLst>
                                  <p:childTnLst>
                                    <p:animEffect transition="out" filter="fade">
                                      <p:cBhvr>
                                        <p:cTn id="17" dur="500"/>
                                        <p:tgtEl>
                                          <p:spTgt spid="48"/>
                                        </p:tgtEl>
                                      </p:cBhvr>
                                    </p:animEffect>
                                    <p:set>
                                      <p:cBhvr>
                                        <p:cTn id="18" dur="1" fill="hold">
                                          <p:stCondLst>
                                            <p:cond delay="499"/>
                                          </p:stCondLst>
                                        </p:cTn>
                                        <p:tgtEl>
                                          <p:spTgt spid="4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xit" presetSubtype="0" fill="hold" grpId="0" nodeType="withEffect">
                                  <p:stCondLst>
                                    <p:cond delay="0"/>
                                  </p:stCondLst>
                                  <p:childTnLst>
                                    <p:animEffect transition="out" filter="fade">
                                      <p:cBhvr>
                                        <p:cTn id="25" dur="500"/>
                                        <p:tgtEl>
                                          <p:spTgt spid="49"/>
                                        </p:tgtEl>
                                      </p:cBhvr>
                                    </p:animEffect>
                                    <p:set>
                                      <p:cBhvr>
                                        <p:cTn id="26" dur="1" fill="hold">
                                          <p:stCondLst>
                                            <p:cond delay="499"/>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4"/>
                                        </p:tgtEl>
                                      </p:cBhvr>
                                    </p:animEffect>
                                    <p:set>
                                      <p:cBhvr>
                                        <p:cTn id="31" dur="1" fill="hold">
                                          <p:stCondLst>
                                            <p:cond delay="499"/>
                                          </p:stCondLst>
                                        </p:cTn>
                                        <p:tgtEl>
                                          <p:spTgt spid="4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47"/>
                                        </p:tgtEl>
                                      </p:cBhvr>
                                    </p:animEffect>
                                    <p:set>
                                      <p:cBhvr>
                                        <p:cTn id="34" dur="1" fill="hold">
                                          <p:stCondLst>
                                            <p:cond delay="499"/>
                                          </p:stCondLst>
                                        </p:cTn>
                                        <p:tgtEl>
                                          <p:spTgt spid="4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animBg="1"/>
      <p:bldP spid="47" grpId="1" animBg="1"/>
      <p:bldP spid="47" grpId="2" animBg="1"/>
      <p:bldP spid="48" grpId="0" animBg="1"/>
      <p:bldP spid="48" grpId="1" animBg="1"/>
      <p:bldP spid="48" grpId="2" animBg="1"/>
      <p:bldP spid="4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endParaRPr lang="en-US" kern="0" dirty="0">
              <a:solidFill>
                <a:srgbClr val="FFFFFF"/>
              </a:solidFill>
            </a:endParaRP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2082187708"/>
      </p:ext>
    </p:extLst>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dirty="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3014423069"/>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995195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47344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304548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94898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199570624"/>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47847176"/>
              </p:ext>
            </p:extLst>
          </p:nvPr>
        </p:nvGraphicFramePr>
        <p:xfrm>
          <a:off x="0" y="5303520"/>
          <a:ext cx="12201418" cy="1554480"/>
        </p:xfrm>
        <a:graphic>
          <a:graphicData uri="http://schemas.openxmlformats.org/drawingml/2006/table">
            <a:tbl>
              <a:tblPr firstRow="1" bandRow="1">
                <a:tableStyleId>{5C22544A-7EE6-4342-B048-85BDC9FD1C3A}</a:tableStyleId>
              </a:tblPr>
              <a:tblGrid>
                <a:gridCol w="370490"/>
                <a:gridCol w="11830928"/>
              </a:tblGrid>
              <a:tr h="1245476">
                <a:tc>
                  <a:txBody>
                    <a:bodyPr/>
                    <a:lstStyle/>
                    <a:p>
                      <a:r>
                        <a:rPr lang="en-US" sz="3200" kern="1200" dirty="0" smtClean="0">
                          <a:solidFill>
                            <a:schemeClr val="tx1"/>
                          </a:solidFill>
                          <a:latin typeface="+mj-lt"/>
                          <a:ea typeface="+mn-ea"/>
                          <a:cs typeface="Consolas" panose="020B0609020204030204" pitchFamily="49" charset="0"/>
                        </a:rPr>
                        <a:t>*</a:t>
                      </a:r>
                      <a:endParaRPr lang="en-US" sz="320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06099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30977" y="6144171"/>
            <a:ext cx="8275525" cy="538609"/>
          </a:xfrm>
          <a:prstGeom prst="rect">
            <a:avLst/>
          </a:prstGeom>
          <a:noFill/>
        </p:spPr>
        <p:txBody>
          <a:bodyPr wrap="square" rtlCol="0">
            <a:spAutoFit/>
          </a:bodyPr>
          <a:lstStyle/>
          <a:p>
            <a:pPr marL="342900" indent="-342900">
              <a:spcAft>
                <a:spcPts val="600"/>
              </a:spcAft>
              <a:buFont typeface="+mj-lt"/>
              <a:buAutoNum type="arabicPeriod"/>
            </a:pPr>
            <a:r>
              <a:rPr lang="en-US" sz="1200" dirty="0" smtClean="0">
                <a:solidFill>
                  <a:prstClr val="white">
                    <a:lumMod val="50000"/>
                  </a:prstClr>
                </a:solidFill>
                <a:cs typeface="Segoe UI" panose="020B0502040204020203" pitchFamily="34" charset="0"/>
              </a:rPr>
              <a:t>Attached </a:t>
            </a:r>
            <a:r>
              <a:rPr lang="en-US" sz="1200" dirty="0">
                <a:solidFill>
                  <a:prstClr val="white">
                    <a:lumMod val="50000"/>
                  </a:prstClr>
                </a:solidFill>
                <a:cs typeface="Segoe UI" panose="020B0502040204020203" pitchFamily="34" charset="0"/>
              </a:rPr>
              <a:t>BLOB storage </a:t>
            </a:r>
            <a:r>
              <a:rPr lang="en-US" sz="1200" dirty="0" smtClean="0">
                <a:solidFill>
                  <a:prstClr val="white">
                    <a:lumMod val="50000"/>
                  </a:prstClr>
                </a:solidFill>
                <a:cs typeface="Segoe UI" panose="020B0502040204020203" pitchFamily="34" charset="0"/>
              </a:rPr>
              <a:t>not included in </a:t>
            </a:r>
            <a:r>
              <a:rPr lang="en-US" sz="1200" dirty="0" err="1" smtClean="0">
                <a:solidFill>
                  <a:prstClr val="white">
                    <a:lumMod val="50000"/>
                  </a:prstClr>
                </a:solidFill>
                <a:cs typeface="Segoe UI" panose="020B0502040204020203" pitchFamily="34" charset="0"/>
              </a:rPr>
              <a:t>db</a:t>
            </a:r>
            <a:r>
              <a:rPr lang="en-US" sz="1200" dirty="0" smtClean="0">
                <a:solidFill>
                  <a:prstClr val="white">
                    <a:lumMod val="50000"/>
                  </a:prstClr>
                </a:solidFill>
                <a:cs typeface="Segoe UI" panose="020B0502040204020203" pitchFamily="34" charset="0"/>
              </a:rPr>
              <a:t> storage.</a:t>
            </a:r>
            <a:endParaRPr lang="en-US" sz="1200" dirty="0">
              <a:solidFill>
                <a:prstClr val="white">
                  <a:lumMod val="50000"/>
                </a:prstClr>
              </a:solidFill>
              <a:cs typeface="Segoe UI" panose="020B0502040204020203" pitchFamily="34" charset="0"/>
            </a:endParaRPr>
          </a:p>
          <a:p>
            <a:pPr marL="342900" indent="-342900">
              <a:spcAft>
                <a:spcPts val="600"/>
              </a:spcAft>
              <a:buFont typeface="+mj-lt"/>
              <a:buAutoNum type="arabicPeriod"/>
            </a:pPr>
            <a:r>
              <a:rPr lang="en-US" sz="1200" dirty="0">
                <a:solidFill>
                  <a:prstClr val="white">
                    <a:lumMod val="50000"/>
                  </a:prstClr>
                </a:solidFill>
                <a:cs typeface="Segoe UI" panose="020B0502040204020203" pitchFamily="34" charset="0"/>
              </a:rPr>
              <a:t>Storage is inclusive of document data and indexes; we will provide guidance on limits for other DB entities. </a:t>
            </a:r>
          </a:p>
        </p:txBody>
      </p:sp>
      <p:sp>
        <p:nvSpPr>
          <p:cNvPr id="20" name="TextBox 19"/>
          <p:cNvSpPr txBox="1"/>
          <p:nvPr/>
        </p:nvSpPr>
        <p:spPr>
          <a:xfrm>
            <a:off x="729215" y="1138628"/>
            <a:ext cx="6567323" cy="1169551"/>
          </a:xfrm>
          <a:prstGeom prst="rect">
            <a:avLst/>
          </a:prstGeom>
          <a:noFill/>
        </p:spPr>
        <p:txBody>
          <a:bodyPr wrap="square" rtlCol="0">
            <a:spAutoFit/>
          </a:bodyPr>
          <a:lstStyle/>
          <a:p>
            <a:pPr>
              <a:spcAft>
                <a:spcPts val="600"/>
              </a:spcAft>
            </a:pPr>
            <a:r>
              <a:rPr lang="en-US" sz="2000" dirty="0" smtClean="0">
                <a:solidFill>
                  <a:srgbClr val="000000">
                    <a:lumMod val="65000"/>
                    <a:lumOff val="35000"/>
                  </a:srgbClr>
                </a:solidFill>
                <a:cs typeface="Segoe UI" panose="020B0502040204020203" pitchFamily="34" charset="0"/>
              </a:rPr>
              <a:t>Pricing Principles</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smtClean="0">
                <a:solidFill>
                  <a:srgbClr val="000000">
                    <a:lumMod val="65000"/>
                    <a:lumOff val="35000"/>
                  </a:srgbClr>
                </a:solidFill>
                <a:cs typeface="Segoe UI" panose="020B0502040204020203" pitchFamily="34" charset="0"/>
              </a:rPr>
              <a:t>Capacity Units </a:t>
            </a:r>
            <a:r>
              <a:rPr lang="en-US" sz="2000" dirty="0">
                <a:solidFill>
                  <a:srgbClr val="000000">
                    <a:lumMod val="65000"/>
                    <a:lumOff val="35000"/>
                  </a:srgbClr>
                </a:solidFill>
                <a:cs typeface="Segoe UI" panose="020B0502040204020203" pitchFamily="34" charset="0"/>
              </a:rPr>
              <a:t>are </a:t>
            </a:r>
            <a:r>
              <a:rPr lang="en-US" sz="2000" dirty="0" smtClean="0">
                <a:solidFill>
                  <a:srgbClr val="000000">
                    <a:lumMod val="65000"/>
                    <a:lumOff val="35000"/>
                  </a:srgbClr>
                </a:solidFill>
                <a:cs typeface="Segoe UI" panose="020B0502040204020203" pitchFamily="34" charset="0"/>
              </a:rPr>
              <a:t>combinable</a:t>
            </a:r>
            <a:endParaRPr lang="en-US" sz="2000" dirty="0">
              <a:solidFill>
                <a:srgbClr val="000000">
                  <a:lumMod val="65000"/>
                  <a:lumOff val="35000"/>
                </a:srgbClr>
              </a:solidFill>
              <a:cs typeface="Segoe UI" panose="020B0502040204020203" pitchFamily="34" charset="0"/>
            </a:endParaRPr>
          </a:p>
          <a:p>
            <a:pPr marL="342900" indent="-342900">
              <a:spcAft>
                <a:spcPts val="600"/>
              </a:spcAft>
              <a:buFont typeface="Arial" panose="020B0604020202020204" pitchFamily="34" charset="0"/>
              <a:buChar char="•"/>
            </a:pPr>
            <a:r>
              <a:rPr lang="en-US" sz="2000" dirty="0">
                <a:solidFill>
                  <a:srgbClr val="000000">
                    <a:lumMod val="65000"/>
                    <a:lumOff val="35000"/>
                  </a:srgbClr>
                </a:solidFill>
                <a:cs typeface="Segoe UI" panose="020B0502040204020203" pitchFamily="34" charset="0"/>
              </a:rPr>
              <a:t>Storage, </a:t>
            </a:r>
            <a:r>
              <a:rPr lang="en-US" sz="2000" dirty="0" smtClean="0">
                <a:solidFill>
                  <a:srgbClr val="000000">
                    <a:lumMod val="65000"/>
                    <a:lumOff val="35000"/>
                  </a:srgbClr>
                </a:solidFill>
                <a:cs typeface="Segoe UI" panose="020B0502040204020203" pitchFamily="34" charset="0"/>
              </a:rPr>
              <a:t>request units/second, </a:t>
            </a:r>
            <a:r>
              <a:rPr lang="en-US" sz="2000" dirty="0">
                <a:solidFill>
                  <a:srgbClr val="000000">
                    <a:lumMod val="65000"/>
                    <a:lumOff val="35000"/>
                  </a:srgbClr>
                </a:solidFill>
                <a:cs typeface="Segoe UI" panose="020B0502040204020203" pitchFamily="34" charset="0"/>
              </a:rPr>
              <a:t>and </a:t>
            </a:r>
            <a:r>
              <a:rPr lang="en-US" sz="2000" dirty="0" smtClean="0">
                <a:solidFill>
                  <a:srgbClr val="000000">
                    <a:lumMod val="65000"/>
                    <a:lumOff val="35000"/>
                  </a:srgbClr>
                </a:solidFill>
                <a:cs typeface="Segoe UI" panose="020B0502040204020203" pitchFamily="34" charset="0"/>
              </a:rPr>
              <a:t>price </a:t>
            </a:r>
            <a:r>
              <a:rPr lang="en-US" sz="2000" dirty="0">
                <a:solidFill>
                  <a:srgbClr val="000000">
                    <a:lumMod val="65000"/>
                    <a:lumOff val="35000"/>
                  </a:srgbClr>
                </a:solidFill>
                <a:cs typeface="Segoe UI" panose="020B0502040204020203" pitchFamily="34" charset="0"/>
              </a:rPr>
              <a:t>scale linearly</a:t>
            </a:r>
            <a:endParaRPr lang="en-US" sz="2000" baseline="30000" dirty="0">
              <a:solidFill>
                <a:srgbClr val="000000">
                  <a:lumMod val="65000"/>
                  <a:lumOff val="35000"/>
                </a:srgbClr>
              </a:solidFill>
              <a:cs typeface="Segoe UI" panose="020B0502040204020203" pitchFamily="34" charset="0"/>
            </a:endParaRPr>
          </a:p>
        </p:txBody>
      </p:sp>
      <p:sp>
        <p:nvSpPr>
          <p:cNvPr id="11" name="Title 1"/>
          <p:cNvSpPr>
            <a:spLocks noGrp="1"/>
          </p:cNvSpPr>
          <p:nvPr>
            <p:ph type="title"/>
          </p:nvPr>
        </p:nvSpPr>
        <p:spPr>
          <a:xfrm>
            <a:off x="519248" y="228601"/>
            <a:ext cx="11151917" cy="747897"/>
          </a:xfrm>
        </p:spPr>
        <p:txBody>
          <a:bodyPr/>
          <a:lstStyle/>
          <a:p>
            <a:r>
              <a:rPr lang="en-US" dirty="0" smtClean="0"/>
              <a:t>Pricing</a:t>
            </a:r>
            <a:endParaRPr lang="en-US" dirty="0"/>
          </a:p>
        </p:txBody>
      </p:sp>
      <p:grpSp>
        <p:nvGrpSpPr>
          <p:cNvPr id="6" name="Group 5"/>
          <p:cNvGrpSpPr/>
          <p:nvPr/>
        </p:nvGrpSpPr>
        <p:grpSpPr>
          <a:xfrm>
            <a:off x="5613178" y="1951067"/>
            <a:ext cx="6077693" cy="4419296"/>
            <a:chOff x="5613178" y="1747867"/>
            <a:chExt cx="6077693" cy="4419296"/>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13178" y="3256007"/>
              <a:ext cx="1983556" cy="710964"/>
            </a:xfrm>
            <a:prstGeom prst="rect">
              <a:avLst/>
            </a:prstGeom>
            <a:noFill/>
          </p:spPr>
          <p:txBody>
            <a:bodyPr wrap="none" lIns="182880" tIns="146304" rIns="182880" bIns="146304" rtlCol="0">
              <a:spAutoFit/>
            </a:bodyPr>
            <a:lstStyle/>
            <a:p>
              <a:pPr algn="ctr">
                <a:lnSpc>
                  <a:spcPct val="90000"/>
                </a:lnSpc>
              </a:pPr>
              <a:r>
                <a:rPr lang="en-US" dirty="0">
                  <a:solidFill>
                    <a:srgbClr val="000000">
                      <a:lumMod val="65000"/>
                      <a:lumOff val="35000"/>
                    </a:srgbClr>
                  </a:solidFill>
                  <a:latin typeface="Segoe UI Light"/>
                </a:rPr>
                <a:t>throughput</a:t>
              </a:r>
              <a:endParaRPr lang="en-US" sz="2000" dirty="0">
                <a:solidFill>
                  <a:srgbClr val="000000">
                    <a:lumMod val="65000"/>
                    <a:lumOff val="35000"/>
                  </a:srgbClr>
                </a:solidFill>
                <a:latin typeface="Segoe UI Light"/>
              </a:endParaRPr>
            </a:p>
            <a:p>
              <a:pPr algn="ctr">
                <a:lnSpc>
                  <a:spcPct val="90000"/>
                </a:lnSpc>
              </a:pPr>
              <a:r>
                <a:rPr lang="en-US" sz="1200" dirty="0" smtClean="0">
                  <a:solidFill>
                    <a:srgbClr val="00AEEF"/>
                  </a:solidFill>
                  <a:latin typeface="Segoe UI Light"/>
                </a:rPr>
                <a:t>Request units per second</a:t>
              </a:r>
              <a:endParaRPr lang="en-US" sz="1200" dirty="0">
                <a:solidFill>
                  <a:srgbClr val="00AEEF"/>
                </a:solidFill>
                <a:latin typeface="Segoe UI Light"/>
              </a:endParaRPr>
            </a:p>
          </p:txBody>
        </p:sp>
        <p:sp>
          <p:nvSpPr>
            <p:cNvPr id="19" name="TextBox 18"/>
            <p:cNvSpPr txBox="1"/>
            <p:nvPr/>
          </p:nvSpPr>
          <p:spPr>
            <a:xfrm>
              <a:off x="8827296" y="5456199"/>
              <a:ext cx="1417697" cy="710964"/>
            </a:xfrm>
            <a:prstGeom prst="rect">
              <a:avLst/>
            </a:prstGeom>
            <a:noFill/>
          </p:spPr>
          <p:txBody>
            <a:bodyPr wrap="none" lIns="182880" tIns="146304" rIns="182880" bIns="146304" rtlCol="0">
              <a:spAutoFit/>
            </a:bodyPr>
            <a:lstStyle/>
            <a:p>
              <a:pPr algn="ctr">
                <a:lnSpc>
                  <a:spcPct val="90000"/>
                </a:lnSpc>
              </a:pPr>
              <a:r>
                <a:rPr lang="en-US" dirty="0" err="1">
                  <a:solidFill>
                    <a:srgbClr val="000000">
                      <a:lumMod val="65000"/>
                      <a:lumOff val="35000"/>
                    </a:srgbClr>
                  </a:solidFill>
                  <a:latin typeface="Segoe UI Light"/>
                </a:rPr>
                <a:t>db</a:t>
              </a:r>
              <a:r>
                <a:rPr lang="en-US" dirty="0">
                  <a:solidFill>
                    <a:srgbClr val="000000">
                      <a:lumMod val="65000"/>
                      <a:lumOff val="35000"/>
                    </a:srgbClr>
                  </a:solidFill>
                  <a:latin typeface="Segoe UI Light"/>
                </a:rPr>
                <a:t> storage</a:t>
              </a:r>
              <a:endParaRPr lang="en-US" sz="2000" dirty="0">
                <a:solidFill>
                  <a:srgbClr val="000000">
                    <a:lumMod val="65000"/>
                    <a:lumOff val="35000"/>
                  </a:srgbClr>
                </a:solidFill>
                <a:latin typeface="Segoe UI Light"/>
              </a:endParaRPr>
            </a:p>
            <a:p>
              <a:pPr algn="ctr">
                <a:lnSpc>
                  <a:spcPct val="90000"/>
                </a:lnSpc>
              </a:pPr>
              <a:r>
                <a:rPr lang="en-US" sz="1200" dirty="0">
                  <a:solidFill>
                    <a:srgbClr val="00AEE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346849" y="1878239"/>
              <a:ext cx="1344022" cy="627864"/>
            </a:xfrm>
            <a:prstGeom prst="rect">
              <a:avLst/>
            </a:prstGeom>
            <a:noFill/>
          </p:spPr>
          <p:txBody>
            <a:bodyPr wrap="square" lIns="182880" tIns="146304" rIns="182880" bIns="146304" rtlCol="0">
              <a:spAutoFit/>
            </a:bodyPr>
            <a:lstStyle/>
            <a:p>
              <a:pPr algn="ctr">
                <a:lnSpc>
                  <a:spcPct val="90000"/>
                </a:lnSpc>
              </a:pPr>
              <a:r>
                <a:rPr lang="en-US" sz="1200" dirty="0">
                  <a:solidFill>
                    <a:srgbClr val="000000">
                      <a:lumMod val="65000"/>
                      <a:lumOff val="35000"/>
                    </a:srgbClr>
                  </a:solidFill>
                  <a:latin typeface="Segoe UI Light"/>
                </a:rPr>
                <a:t>provisioned capacity units</a:t>
              </a:r>
              <a:endParaRPr lang="en-US" sz="1000" dirty="0">
                <a:solidFill>
                  <a:srgbClr val="000000">
                    <a:lumMod val="65000"/>
                    <a:lumOff val="35000"/>
                  </a:srgbClr>
                </a:solidFill>
                <a:latin typeface="Segoe UI Light"/>
              </a:endParaRPr>
            </a:p>
          </p:txBody>
        </p:sp>
      </p:grpSp>
      <p:sp>
        <p:nvSpPr>
          <p:cNvPr id="8" name="Rectangle 7"/>
          <p:cNvSpPr/>
          <p:nvPr/>
        </p:nvSpPr>
        <p:spPr>
          <a:xfrm>
            <a:off x="1610924" y="2457272"/>
            <a:ext cx="3695560" cy="3508653"/>
          </a:xfrm>
          <a:prstGeom prst="rect">
            <a:avLst/>
          </a:prstGeom>
          <a:solidFill>
            <a:schemeClr val="accent1">
              <a:lumMod val="20000"/>
              <a:lumOff val="80000"/>
            </a:schemeClr>
          </a:solidFill>
          <a:ln>
            <a:solidFill>
              <a:schemeClr val="accent1"/>
            </a:solidFill>
          </a:ln>
        </p:spPr>
        <p:txBody>
          <a:bodyPr wrap="square">
            <a:spAutoFit/>
          </a:bodyPr>
          <a:lstStyle/>
          <a:p>
            <a:pPr defTabSz="914050" fontAlgn="base">
              <a:spcBef>
                <a:spcPct val="0"/>
              </a:spcBef>
              <a:spcAft>
                <a:spcPct val="0"/>
              </a:spcAft>
            </a:pPr>
            <a:r>
              <a:rPr lang="en-US" b="1" dirty="0">
                <a:solidFill>
                  <a:srgbClr val="FFFFFF">
                    <a:lumMod val="50000"/>
                  </a:srgbClr>
                </a:solidFill>
                <a:latin typeface="Segoe UI Light"/>
              </a:rPr>
              <a:t>STANDARD OFFER for Preview</a:t>
            </a:r>
          </a:p>
          <a:p>
            <a:pPr defTabSz="914050" fontAlgn="base">
              <a:spcBef>
                <a:spcPct val="0"/>
              </a:spcBef>
              <a:spcAft>
                <a:spcPct val="0"/>
              </a:spcAft>
            </a:pPr>
            <a:endParaRPr lang="en-US" b="1" dirty="0">
              <a:solidFill>
                <a:srgbClr val="FFFFFF">
                  <a:lumMod val="50000"/>
                </a:srgbClr>
              </a:solidFill>
              <a:latin typeface="Segoe UI Light"/>
            </a:endParaRPr>
          </a:p>
          <a:p>
            <a:pPr defTabSz="914050" fontAlgn="base">
              <a:spcBef>
                <a:spcPct val="0"/>
              </a:spcBef>
              <a:spcAft>
                <a:spcPct val="0"/>
              </a:spcAft>
            </a:pPr>
            <a:r>
              <a:rPr lang="en-US" sz="4800" b="1" dirty="0">
                <a:solidFill>
                  <a:srgbClr val="FFFFFF">
                    <a:lumMod val="50000"/>
                  </a:srgbClr>
                </a:solidFill>
                <a:latin typeface="Segoe UI Light"/>
              </a:rPr>
              <a:t>10</a:t>
            </a:r>
            <a:r>
              <a:rPr lang="en-US" b="1" dirty="0">
                <a:solidFill>
                  <a:srgbClr val="FFFFFF">
                    <a:lumMod val="50000"/>
                  </a:srgbClr>
                </a:solidFill>
                <a:latin typeface="Segoe UI Light"/>
              </a:rPr>
              <a:t>GB database </a:t>
            </a:r>
            <a:r>
              <a:rPr lang="en-US" b="1" dirty="0" smtClean="0">
                <a:solidFill>
                  <a:srgbClr val="FFFFFF">
                    <a:lumMod val="50000"/>
                  </a:srgbClr>
                </a:solidFill>
                <a:latin typeface="Segoe UI Light"/>
              </a:rPr>
              <a:t>storage</a:t>
            </a:r>
            <a:r>
              <a:rPr lang="en-US" sz="2000" b="1" baseline="30000" dirty="0" smtClean="0">
                <a:solidFill>
                  <a:srgbClr val="FFFFFF">
                    <a:lumMod val="50000"/>
                  </a:srgbClr>
                </a:solidFill>
                <a:latin typeface="Segoe UI Light"/>
              </a:rPr>
              <a:t>1,2</a:t>
            </a:r>
            <a:endParaRPr lang="en-US" b="1" baseline="30000" dirty="0">
              <a:solidFill>
                <a:srgbClr val="FFFFFF">
                  <a:lumMod val="50000"/>
                </a:srgbClr>
              </a:solidFill>
              <a:latin typeface="Segoe UI Light"/>
            </a:endParaRPr>
          </a:p>
          <a:p>
            <a:pPr defTabSz="914050" fontAlgn="base">
              <a:spcBef>
                <a:spcPct val="0"/>
              </a:spcBef>
              <a:spcAft>
                <a:spcPct val="0"/>
              </a:spcAft>
            </a:pPr>
            <a:r>
              <a:rPr lang="en-US" sz="3600" b="1" dirty="0" smtClean="0">
                <a:solidFill>
                  <a:srgbClr val="FFFFFF">
                    <a:lumMod val="50000"/>
                  </a:srgbClr>
                </a:solidFill>
                <a:latin typeface="Segoe UI Light"/>
              </a:rPr>
              <a:t>2000</a:t>
            </a:r>
            <a:r>
              <a:rPr lang="en-US" b="1" dirty="0" smtClean="0">
                <a:solidFill>
                  <a:srgbClr val="FFFFFF">
                    <a:lumMod val="50000"/>
                  </a:srgbClr>
                </a:solidFill>
                <a:latin typeface="Segoe UI Light"/>
              </a:rPr>
              <a:t>Request units per second</a:t>
            </a:r>
          </a:p>
          <a:p>
            <a:pPr defTabSz="914050" fontAlgn="base">
              <a:spcBef>
                <a:spcPct val="0"/>
              </a:spcBef>
              <a:spcAft>
                <a:spcPct val="0"/>
              </a:spcAft>
            </a:pPr>
            <a:endParaRPr lang="en-US" b="1" dirty="0">
              <a:solidFill>
                <a:srgbClr val="FFFFFF">
                  <a:lumMod val="50000"/>
                </a:srgbClr>
              </a:solidFill>
              <a:latin typeface="Segoe UI Light"/>
            </a:endParaRPr>
          </a:p>
          <a:p>
            <a:pPr algn="r" defTabSz="914050" fontAlgn="base">
              <a:spcBef>
                <a:spcPct val="0"/>
              </a:spcBef>
              <a:spcAft>
                <a:spcPct val="0"/>
              </a:spcAft>
            </a:pPr>
            <a:r>
              <a:rPr lang="en-US" sz="4800" b="1" dirty="0" smtClean="0">
                <a:solidFill>
                  <a:srgbClr val="FFFFFF">
                    <a:lumMod val="50000"/>
                  </a:srgbClr>
                </a:solidFill>
                <a:latin typeface="Segoe UI Light"/>
              </a:rPr>
              <a:t>$22.50</a:t>
            </a:r>
            <a:r>
              <a:rPr lang="en-US" b="1" dirty="0" smtClean="0">
                <a:solidFill>
                  <a:srgbClr val="FFFFFF">
                    <a:lumMod val="50000"/>
                  </a:srgbClr>
                </a:solidFill>
                <a:latin typeface="Segoe UI Light"/>
              </a:rPr>
              <a:t>/month</a:t>
            </a:r>
            <a:endParaRPr lang="en-US" b="1" dirty="0">
              <a:solidFill>
                <a:srgbClr val="FFFFFF">
                  <a:lumMod val="50000"/>
                </a:srgbClr>
              </a:solidFill>
              <a:latin typeface="Segoe UI Light"/>
            </a:endParaRPr>
          </a:p>
          <a:p>
            <a:pPr algn="r" defTabSz="914050" fontAlgn="base">
              <a:spcBef>
                <a:spcPct val="0"/>
              </a:spcBef>
              <a:spcAft>
                <a:spcPct val="0"/>
              </a:spcAft>
            </a:pPr>
            <a:r>
              <a:rPr lang="en-US" dirty="0" smtClean="0">
                <a:solidFill>
                  <a:srgbClr val="0DBFF3"/>
                </a:solidFill>
                <a:latin typeface="Segoe UI Light"/>
              </a:rPr>
              <a:t>(discounted </a:t>
            </a:r>
            <a:endParaRPr lang="en-US" dirty="0">
              <a:solidFill>
                <a:srgbClr val="0DBFF3"/>
              </a:solidFill>
              <a:latin typeface="Segoe UI Light"/>
            </a:endParaRPr>
          </a:p>
          <a:p>
            <a:pPr algn="r" defTabSz="914050" fontAlgn="base">
              <a:spcBef>
                <a:spcPct val="0"/>
              </a:spcBef>
              <a:spcAft>
                <a:spcPct val="0"/>
              </a:spcAft>
            </a:pPr>
            <a:r>
              <a:rPr lang="en-US" dirty="0">
                <a:solidFill>
                  <a:srgbClr val="0DBFF3"/>
                </a:solidFill>
                <a:latin typeface="Segoe UI Light"/>
              </a:rPr>
              <a:t>50% for </a:t>
            </a:r>
            <a:r>
              <a:rPr lang="en-US" dirty="0" smtClean="0">
                <a:solidFill>
                  <a:srgbClr val="0DBFF3"/>
                </a:solidFill>
                <a:latin typeface="Segoe UI Light"/>
              </a:rPr>
              <a:t>Preview)</a:t>
            </a:r>
            <a:endParaRPr lang="en-US" dirty="0">
              <a:solidFill>
                <a:srgbClr val="0DBFF3"/>
              </a:solidFill>
              <a:latin typeface="Segoe UI Light"/>
            </a:endParaRPr>
          </a:p>
        </p:txBody>
      </p:sp>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lumMod val="50000"/>
                  </a:schemeClr>
                </a:solidFill>
              </a:rPr>
              <a:t>Request Units</a:t>
            </a:r>
            <a:endParaRPr lang="en-US" sz="5400" dirty="0">
              <a:solidFill>
                <a:schemeClr val="bg1">
                  <a:lumMod val="50000"/>
                </a:schemeClr>
              </a:solidFill>
            </a:endParaRPr>
          </a:p>
        </p:txBody>
      </p:sp>
      <p:sp>
        <p:nvSpPr>
          <p:cNvPr id="15" name="Content Placeholder 14"/>
          <p:cNvSpPr>
            <a:spLocks noGrp="1"/>
          </p:cNvSpPr>
          <p:nvPr>
            <p:ph idx="4294967295"/>
          </p:nvPr>
        </p:nvSpPr>
        <p:spPr>
          <a:xfrm>
            <a:off x="868680" y="1335676"/>
            <a:ext cx="8877300" cy="2954338"/>
          </a:xfrm>
        </p:spPr>
        <p:txBody>
          <a:bodyPr/>
          <a:lstStyle/>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units are provisioned for each database account based on the number of capacity units purchased.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Request unit consumption is evaluated as a rate per second.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r>
              <a:rPr lang="en-US" sz="1765" dirty="0" smtClean="0">
                <a:solidFill>
                  <a:schemeClr val="tx1">
                    <a:lumMod val="65000"/>
                    <a:lumOff val="35000"/>
                  </a:schemeClr>
                </a:solidFill>
                <a:latin typeface="Segoe UI Light"/>
              </a:rPr>
              <a:t/>
            </a:r>
            <a:br>
              <a:rPr lang="en-US" sz="1765" dirty="0" smtClean="0">
                <a:solidFill>
                  <a:schemeClr val="tx1">
                    <a:lumMod val="65000"/>
                    <a:lumOff val="35000"/>
                  </a:schemeClr>
                </a:solidFill>
                <a:latin typeface="Segoe UI Light"/>
              </a:rPr>
            </a:br>
            <a:endParaRPr lang="en-US" sz="1765" dirty="0">
              <a:solidFill>
                <a:schemeClr val="tx1">
                  <a:lumMod val="65000"/>
                  <a:lumOff val="35000"/>
                </a:schemeClr>
              </a:solidFill>
              <a:latin typeface="Segoe UI Light"/>
            </a:endParaRPr>
          </a:p>
          <a:p>
            <a:pPr marL="737304" lvl="1" indent="-280121" defTabSz="914050" fontAlgn="base">
              <a:spcBef>
                <a:spcPct val="0"/>
              </a:spcBef>
              <a:spcAft>
                <a:spcPct val="0"/>
              </a:spcAft>
              <a:buFont typeface="Wingdings" panose="05000000000000000000" pitchFamily="2" charset="2"/>
              <a:buChar char="§"/>
            </a:pPr>
            <a:r>
              <a:rPr lang="en-US" sz="1765" dirty="0">
                <a:solidFill>
                  <a:schemeClr val="tx1">
                    <a:lumMod val="65000"/>
                    <a:lumOff val="35000"/>
                  </a:schemeClr>
                </a:solidFill>
                <a:latin typeface="Segoe UI Light"/>
              </a:rPr>
              <a:t>If your application requires a higher level of throughput, you can purchase additional capacity units.</a:t>
            </a:r>
          </a:p>
          <a:p>
            <a:pPr marL="0" indent="0">
              <a:buNone/>
            </a:pPr>
            <a:endParaRPr lang="en-US" sz="2400" dirty="0">
              <a:latin typeface="+mj-lt"/>
            </a:endParaRPr>
          </a:p>
        </p:txBody>
      </p:sp>
      <p:graphicFrame>
        <p:nvGraphicFramePr>
          <p:cNvPr id="18" name="Table 17"/>
          <p:cNvGraphicFramePr>
            <a:graphicFrameLocks noGrp="1"/>
          </p:cNvGraphicFramePr>
          <p:nvPr>
            <p:extLst/>
          </p:nvPr>
        </p:nvGraphicFramePr>
        <p:xfrm>
          <a:off x="1309511" y="4300855"/>
          <a:ext cx="9798756" cy="2286508"/>
        </p:xfrm>
        <a:graphic>
          <a:graphicData uri="http://schemas.openxmlformats.org/drawingml/2006/table">
            <a:tbl>
              <a:tblPr firstRow="1" bandRow="1">
                <a:tableStyleId>{72833802-FEF1-4C79-8D5D-14CF1EAF98D9}</a:tableStyleId>
              </a:tblPr>
              <a:tblGrid>
                <a:gridCol w="4899378"/>
                <a:gridCol w="4899378"/>
              </a:tblGrid>
              <a:tr h="370840">
                <a:tc>
                  <a:txBody>
                    <a:bodyPr/>
                    <a:lstStyle/>
                    <a:p>
                      <a:pPr marL="0" marR="0">
                        <a:lnSpc>
                          <a:spcPct val="107000"/>
                        </a:lnSpc>
                        <a:spcBef>
                          <a:spcPts val="0"/>
                        </a:spcBef>
                        <a:spcAft>
                          <a:spcPts val="800"/>
                        </a:spcAft>
                      </a:pPr>
                      <a:r>
                        <a:rPr lang="en-US" sz="1800" dirty="0" smtClean="0">
                          <a:effectLst/>
                        </a:rPr>
                        <a:t>Database Operations</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Operations per second per </a:t>
                      </a:r>
                      <a:r>
                        <a:rPr lang="en-US" sz="1800" dirty="0" smtClean="0">
                          <a:effectLst/>
                        </a:rPr>
                        <a:t>capacity</a:t>
                      </a:r>
                      <a:r>
                        <a:rPr lang="en-US" sz="1800" baseline="0" dirty="0" smtClean="0">
                          <a:effectLst/>
                        </a:rPr>
                        <a:t> unit</a:t>
                      </a:r>
                      <a:endParaRPr lang="en-US" sz="2400" dirty="0">
                        <a:effectLst/>
                        <a:latin typeface="+mn-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Reading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2000 reads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Inserting/Replacing/Deleting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500 inserts/replace/deletes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a:effectLst/>
                        </a:rPr>
                        <a:t>Query a collection with a simple predicate and returning a single document</a:t>
                      </a:r>
                      <a:endParaRPr lang="en-US" sz="24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rPr>
                        <a:t>1000 queries</a:t>
                      </a:r>
                      <a:endParaRPr lang="en-US" sz="2400">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1800" dirty="0">
                          <a:effectLst/>
                        </a:rPr>
                        <a:t>Stored Procedure a 50 document inserts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rPr>
                        <a:t>20 stored procedures</a:t>
                      </a:r>
                      <a:endParaRPr lang="en-US" sz="2400" dirty="0">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4793036"/>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46784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1489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3050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125596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Basic,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2"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703425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2419185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2760325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5818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17645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t>
            </a:r>
            <a:r>
              <a:rPr lang="en-US" sz="4400" dirty="0" smtClean="0">
                <a:solidFill>
                  <a:schemeClr val="bg1"/>
                </a:solidFill>
                <a:latin typeface="+mj-lt"/>
              </a:rPr>
              <a:t>ADO.NET</a:t>
            </a:r>
            <a:endParaRPr lang="en-US" sz="4400" dirty="0" smtClean="0">
              <a:solidFill>
                <a:schemeClr val="bg1"/>
              </a:solidFill>
              <a:latin typeface="+mj-lt"/>
            </a:endParaRP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a:t>
            </a:r>
            <a:r>
              <a:rPr lang="en-US" sz="4400" dirty="0" smtClean="0">
                <a:solidFill>
                  <a:schemeClr val="bg1"/>
                </a:solidFill>
                <a:latin typeface="+mj-lt"/>
              </a:rPr>
              <a:t>ODBC</a:t>
            </a:r>
            <a:endParaRPr lang="en-US" sz="4400" dirty="0" smtClean="0">
              <a:solidFill>
                <a:schemeClr val="bg1"/>
              </a:solidFill>
              <a:latin typeface="+mj-lt"/>
            </a:endParaRP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endParaRPr lang="en-US" sz="4400" dirty="0" smtClean="0">
              <a:solidFill>
                <a:schemeClr val="bg1"/>
              </a:solidFill>
              <a:latin typeface="+mj-lt"/>
            </a:endParaRP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Entity </a:t>
            </a:r>
            <a:r>
              <a:rPr lang="en-US" sz="4400" dirty="0">
                <a:solidFill>
                  <a:schemeClr val="bg1"/>
                </a:solidFill>
                <a:latin typeface="+mj-lt"/>
              </a:rPr>
              <a:t>Framework</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WCF Data </a:t>
            </a:r>
            <a:r>
              <a:rPr lang="en-US" sz="4400" dirty="0">
                <a:solidFill>
                  <a:schemeClr val="bg1"/>
                </a:solidFill>
                <a:latin typeface="+mj-lt"/>
              </a:rPr>
              <a:t>Services</a:t>
            </a:r>
            <a:endParaRPr lang="en-US" sz="4400" dirty="0">
              <a:solidFill>
                <a:schemeClr val="bg1"/>
              </a:solidFill>
              <a:latin typeface="+mj-lt"/>
            </a:endParaRP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r>
              <a:rPr lang="en-US" sz="4400" dirty="0" smtClean="0">
                <a:solidFill>
                  <a:schemeClr val="bg1"/>
                </a:solidFill>
                <a:latin typeface="+mj-lt"/>
              </a:rPr>
              <a:t>)</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endParaRPr lang="en-US" sz="4400" dirty="0" smtClean="0">
              <a:solidFill>
                <a:schemeClr val="bg1"/>
              </a:solidFill>
              <a:latin typeface="+mj-lt"/>
            </a:endParaRP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63602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a:t>
            </a:r>
            <a:r>
              <a:rPr lang="en-US" sz="4000" dirty="0" smtClean="0">
                <a:solidFill>
                  <a:schemeClr val="bg1"/>
                </a:solidFill>
                <a:latin typeface="+mj-lt"/>
              </a:rPr>
              <a:t>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918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elastic scale and/or reduced overhead.</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80773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p:spPr>
        <p:txBody>
          <a:bodyPr>
            <a:normAutofit/>
          </a:bodyPr>
          <a:lstStyle/>
          <a:p>
            <a:pPr marL="0" algn="ctr"/>
            <a:r>
              <a:rPr lang="en-US" sz="6000" dirty="0">
                <a:ea typeface="+mn-ea"/>
                <a:cs typeface="+mn-cs"/>
              </a:rPr>
              <a:t>Secure </a:t>
            </a:r>
            <a:r>
              <a:rPr lang="en-US" sz="6000" dirty="0">
                <a:ea typeface="+mn-ea"/>
                <a:cs typeface="+mn-cs"/>
              </a:rPr>
              <a:t>your Database</a:t>
            </a:r>
            <a:endParaRPr lang="en-US" sz="6000" dirty="0">
              <a:ea typeface="+mn-ea"/>
              <a:cs typeface="+mn-cs"/>
            </a:endParaRPr>
          </a:p>
        </p:txBody>
      </p:sp>
      <p:pic>
        <p:nvPicPr>
          <p:cNvPr id="3" name="Picture 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002263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Server Security</a:t>
            </a:r>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Connect </a:t>
            </a:r>
            <a:r>
              <a:rPr lang="en-US" sz="4400" dirty="0">
                <a:solidFill>
                  <a:schemeClr val="bg1"/>
                </a:solidFill>
                <a:latin typeface="+mj-lt"/>
              </a:rPr>
              <a:t>to master to administer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1069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a:t>
            </a:r>
            <a:r>
              <a:rPr lang="en-US" dirty="0" smtClean="0"/>
              <a:t>Security</a:t>
            </a:r>
            <a:endParaRPr lang="en-US"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1887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Database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57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925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374289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60338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597029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 y="1"/>
            <a:ext cx="12201525" cy="3864340"/>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Premium</a:t>
            </a:r>
            <a:endParaRPr lang="en-US" sz="1600" baseline="-25000" dirty="0">
              <a:solidFill>
                <a:srgbClr val="000000"/>
              </a:solidFill>
              <a:latin typeface="+mj-lt"/>
            </a:endParaRPr>
          </a:p>
        </p:txBody>
      </p:sp>
      <p:sp>
        <p:nvSpPr>
          <p:cNvPr id="8" name="Can 7"/>
          <p:cNvSpPr/>
          <p:nvPr/>
        </p:nvSpPr>
        <p:spPr bwMode="auto">
          <a:xfrm>
            <a:off x="3253692" y="485731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3" name="Can 12"/>
          <p:cNvSpPr/>
          <p:nvPr/>
        </p:nvSpPr>
        <p:spPr bwMode="auto">
          <a:xfrm>
            <a:off x="10005012" y="4850364"/>
            <a:ext cx="979648" cy="981321"/>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Basic</a:t>
            </a:r>
            <a:endParaRPr lang="en-US" sz="1600" baseline="-25000" dirty="0">
              <a:solidFill>
                <a:srgbClr val="000000"/>
              </a:solidFill>
              <a:latin typeface="+mj-lt"/>
            </a:endParaRPr>
          </a:p>
        </p:txBody>
      </p:sp>
      <p:sp>
        <p:nvSpPr>
          <p:cNvPr id="14" name="Can 13"/>
          <p:cNvSpPr/>
          <p:nvPr/>
        </p:nvSpPr>
        <p:spPr bwMode="auto">
          <a:xfrm>
            <a:off x="7304484" y="3608640"/>
            <a:ext cx="979648" cy="2229995"/>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Premium</a:t>
            </a:r>
            <a:endParaRPr lang="en-US" sz="1600" baseline="-25000" dirty="0">
              <a:solidFill>
                <a:srgbClr val="000000"/>
              </a:solidFill>
              <a:latin typeface="+mj-lt"/>
            </a:endParaRPr>
          </a:p>
        </p:txBody>
      </p:sp>
      <p:sp>
        <p:nvSpPr>
          <p:cNvPr id="16" name="Can 15"/>
          <p:cNvSpPr/>
          <p:nvPr/>
        </p:nvSpPr>
        <p:spPr bwMode="auto">
          <a:xfrm>
            <a:off x="4603956" y="4226722"/>
            <a:ext cx="979648" cy="1604963"/>
          </a:xfrm>
          <a:prstGeom prst="can">
            <a:avLst/>
          </a:prstGeom>
          <a:solidFill>
            <a:srgbClr val="658E00"/>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rgbClr val="000000"/>
                </a:solidFill>
                <a:latin typeface="+mj-lt"/>
              </a:rPr>
              <a:t>Standard</a:t>
            </a:r>
            <a:endParaRPr lang="en-US" sz="1600" baseline="-25000" dirty="0">
              <a:solidFill>
                <a:srgbClr val="000000"/>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73249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85000" lnSpcReduction="1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2179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45043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775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3138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77358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795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925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7239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9095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5007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8934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2605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073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18407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0719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0130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2029329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5390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142089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85000" lnSpcReduction="1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49727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t>
            </a:r>
            <a:r>
              <a:rPr lang="en-US" sz="4400" dirty="0" smtClean="0"/>
              <a:t>a </a:t>
            </a:r>
            <a:r>
              <a:rPr lang="en-US" sz="4400" dirty="0" smtClean="0"/>
              <a:t>SQL </a:t>
            </a:r>
            <a:r>
              <a:rPr lang="en-US" sz="4400" dirty="0" smtClean="0"/>
              <a:t>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A </a:t>
            </a:r>
            <a:r>
              <a:rPr lang="en-US" sz="5400" dirty="0" smtClean="0"/>
              <a:t>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405716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742647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273771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6632</TotalTime>
  <Words>17116</Words>
  <Application>Microsoft Office PowerPoint</Application>
  <PresentationFormat>Widescreen</PresentationFormat>
  <Paragraphs>2796</Paragraphs>
  <Slides>176</Slides>
  <Notes>98</Notes>
  <HiddenSlides>77</HiddenSlides>
  <MMClips>0</MMClips>
  <ScaleCrop>false</ScaleCrop>
  <HeadingPairs>
    <vt:vector size="8" baseType="variant">
      <vt:variant>
        <vt:lpstr>Fonts Used</vt:lpstr>
      </vt:variant>
      <vt:variant>
        <vt:i4>19</vt:i4>
      </vt:variant>
      <vt:variant>
        <vt:lpstr>Theme</vt:lpstr>
      </vt:variant>
      <vt:variant>
        <vt:i4>11</vt:i4>
      </vt:variant>
      <vt:variant>
        <vt:lpstr>Embedded OLE Servers</vt:lpstr>
      </vt:variant>
      <vt:variant>
        <vt:i4>2</vt:i4>
      </vt:variant>
      <vt:variant>
        <vt:lpstr>Slide Titles</vt:lpstr>
      </vt:variant>
      <vt:variant>
        <vt:i4>176</vt:i4>
      </vt:variant>
    </vt:vector>
  </HeadingPairs>
  <TitlesOfParts>
    <vt:vector size="208" baseType="lpstr">
      <vt:lpstr>メイリオ</vt:lpstr>
      <vt:lpstr>微软雅黑</vt:lpstr>
      <vt:lpstr>ＭＳ Ｐゴシック</vt:lpstr>
      <vt:lpstr>宋体</vt:lpstr>
      <vt:lpstr>Arial</vt:lpstr>
      <vt:lpstr>Arial Bold</vt:lpstr>
      <vt:lpstr>Calibri</vt:lpstr>
      <vt:lpstr>Calibri Light</vt:lpstr>
      <vt:lpstr>Consolas</vt:lpstr>
      <vt:lpstr>Courier New</vt:lpstr>
      <vt:lpstr>Segoe</vt:lpstr>
      <vt:lpstr>Segoe Pro</vt:lpstr>
      <vt:lpstr>Segoe Pro Light</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STB Product Families 2013</vt:lpstr>
      <vt:lpstr>Office Theme</vt:lpstr>
      <vt:lpstr>STB Conversations 2013</vt:lpstr>
      <vt:lpstr>1_Metro Template Light 16x9</vt:lpstr>
      <vt:lpstr>1_Office Theme</vt:lpstr>
      <vt:lpstr>TechEd_2013_Template_r09</vt:lpstr>
      <vt:lpstr>think-cell Slide</vt:lpstr>
      <vt:lpstr>Microsoft Visio Drawing</vt:lpstr>
      <vt:lpstr>Azure Data Overview</vt:lpstr>
      <vt:lpstr>PowerPoint Presentation</vt:lpstr>
      <vt:lpstr>SQL Database</vt:lpstr>
      <vt:lpstr>SQL Database</vt:lpstr>
      <vt:lpstr>SQL Database</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your Database</vt:lpstr>
      <vt:lpstr>PowerPoint Presentation</vt:lpstr>
      <vt:lpstr>PowerPoint Presentation</vt:lpstr>
      <vt:lpstr>PowerPoint Presentation</vt:lpstr>
      <vt:lpstr>PowerPoint Presentation</vt:lpstr>
      <vt:lpstr>PowerPoint Presentation</vt:lpstr>
      <vt:lpstr>SQL Database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When is Elastic Scale the right consideration?</vt:lpstr>
      <vt:lpstr>PowerPoint Presentation</vt:lpstr>
      <vt:lpstr>Common database scalability patterns</vt:lpstr>
      <vt:lpstr>PowerPoint Presentation</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Microsoft SQL Server on a Virtual Machine</vt:lpstr>
      <vt:lpstr>Run SQL on VM</vt:lpstr>
      <vt:lpstr>PowerPoint Presentation</vt:lpstr>
      <vt:lpstr>Azure Search</vt:lpstr>
      <vt:lpstr>Why are we talking about Search?</vt:lpstr>
      <vt:lpstr>Azure Search</vt:lpstr>
      <vt:lpstr>Azure Search</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PowerPoint Presentation</vt:lpstr>
      <vt:lpstr>PowerPoint Presentation</vt:lpstr>
      <vt:lpstr>PowerPoint Presentation</vt:lpstr>
      <vt:lpstr>PowerPoint Presentation</vt:lpstr>
      <vt:lpstr>Experience Walk Through</vt:lpstr>
      <vt:lpstr>PowerPoint Presentation</vt:lpstr>
      <vt:lpstr>PowerPoint Presentation</vt:lpstr>
      <vt:lpstr>PowerPoint Presentation</vt:lpstr>
      <vt:lpstr>PowerPoint Presentation</vt:lpstr>
      <vt:lpstr>Appendix: Experience Walk Through</vt:lpstr>
      <vt:lpstr>Defining Indexes</vt:lpstr>
      <vt:lpstr>Indexing Data</vt:lpstr>
      <vt:lpstr>Appendix: Experience Walk Through</vt:lpstr>
      <vt:lpstr>Searching</vt:lpstr>
      <vt:lpstr>Searching (continued)</vt:lpstr>
      <vt:lpstr>Controlling Relevance</vt:lpstr>
      <vt:lpstr>NoSQL</vt:lpstr>
      <vt:lpstr>NoSQL is generally more scalable</vt:lpstr>
      <vt:lpstr>NoSQL on Azure</vt:lpstr>
      <vt:lpstr>HDInsight</vt:lpstr>
      <vt:lpstr>PowerPoint Presentation</vt:lpstr>
      <vt:lpstr>PowerPoint Presentation</vt:lpstr>
      <vt:lpstr>PowerPoint Presentation</vt:lpstr>
      <vt:lpstr>Big Data analytics</vt:lpstr>
      <vt:lpstr>What is Big Data?</vt:lpstr>
      <vt:lpstr>PowerPoint Presentation</vt:lpstr>
      <vt:lpstr>PowerPoint Presentation</vt:lpstr>
      <vt:lpstr>PowerPoint Presentation</vt:lpstr>
      <vt:lpstr>PowerPoint Presentation</vt:lpstr>
      <vt:lpstr>PowerPoint Presentation</vt:lpstr>
      <vt:lpstr>PowerPoint Presentation</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Microsoft Azure DocumentDB</vt:lpstr>
      <vt:lpstr>Fully managed, scalable JSON document database service</vt:lpstr>
      <vt:lpstr>Microsoft Azure Data Services</vt:lpstr>
      <vt:lpstr>Microsoft Azure Data Services</vt:lpstr>
      <vt:lpstr>DocumentDB Overview</vt:lpstr>
      <vt:lpstr>PowerPoint Presentation</vt:lpstr>
      <vt:lpstr>Mongo in a VM</vt:lpstr>
      <vt:lpstr>Proven @ Scale</vt:lpstr>
      <vt:lpstr>PowerPoint Presentation</vt:lpstr>
      <vt:lpstr>PowerPoint Presentation</vt:lpstr>
      <vt:lpstr>PowerPoint Presentation</vt:lpstr>
      <vt:lpstr>PowerPoint Presentation</vt:lpstr>
      <vt:lpstr>Programmability</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Pricing</vt:lpstr>
      <vt:lpstr>Request Units</vt:lpstr>
      <vt:lpstr>PowerPoint Presentation</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403</cp:revision>
  <cp:lastPrinted>2014-03-26T17:46:13Z</cp:lastPrinted>
  <dcterms:created xsi:type="dcterms:W3CDTF">2014-03-19T23:21:38Z</dcterms:created>
  <dcterms:modified xsi:type="dcterms:W3CDTF">2014-12-18T18:33:36Z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